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handoutMasterIdLst>
    <p:handoutMasterId r:id="rId30"/>
  </p:handoutMasterIdLst>
  <p:sldIdLst>
    <p:sldId id="666" r:id="rId2"/>
    <p:sldId id="349" r:id="rId3"/>
    <p:sldId id="653" r:id="rId4"/>
    <p:sldId id="668" r:id="rId5"/>
    <p:sldId id="669" r:id="rId6"/>
    <p:sldId id="672" r:id="rId7"/>
    <p:sldId id="673" r:id="rId8"/>
    <p:sldId id="674" r:id="rId9"/>
    <p:sldId id="677" r:id="rId10"/>
    <p:sldId id="675" r:id="rId11"/>
    <p:sldId id="676" r:id="rId12"/>
    <p:sldId id="678" r:id="rId13"/>
    <p:sldId id="671" r:id="rId14"/>
    <p:sldId id="679" r:id="rId15"/>
    <p:sldId id="681" r:id="rId16"/>
    <p:sldId id="680" r:id="rId17"/>
    <p:sldId id="682" r:id="rId18"/>
    <p:sldId id="685" r:id="rId19"/>
    <p:sldId id="686" r:id="rId20"/>
    <p:sldId id="687" r:id="rId21"/>
    <p:sldId id="688" r:id="rId22"/>
    <p:sldId id="689" r:id="rId23"/>
    <p:sldId id="683" r:id="rId24"/>
    <p:sldId id="684" r:id="rId25"/>
    <p:sldId id="670" r:id="rId26"/>
    <p:sldId id="629" r:id="rId27"/>
    <p:sldId id="691" r:id="rId28"/>
  </p:sldIdLst>
  <p:sldSz cx="10691813" cy="7559675"/>
  <p:notesSz cx="6735763" cy="9866313"/>
  <p:custDataLst>
    <p:tags r:id="rId31"/>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38" userDrawn="1">
          <p15:clr>
            <a:srgbClr val="A4A3A4"/>
          </p15:clr>
        </p15:guide>
        <p15:guide id="3" pos="6475" userDrawn="1">
          <p15:clr>
            <a:srgbClr val="A4A3A4"/>
          </p15:clr>
        </p15:guide>
        <p15:guide id="4" orient="horz" pos="4445" userDrawn="1">
          <p15:clr>
            <a:srgbClr val="A4A3A4"/>
          </p15:clr>
        </p15:guide>
        <p15:guide id="5" orient="horz" pos="2290" userDrawn="1">
          <p15:clr>
            <a:srgbClr val="A4A3A4"/>
          </p15:clr>
        </p15:guide>
        <p15:guide id="6" pos="3368" userDrawn="1">
          <p15:clr>
            <a:srgbClr val="A4A3A4"/>
          </p15:clr>
        </p15:guide>
        <p15:guide id="7" orient="horz" pos="680" userDrawn="1">
          <p15:clr>
            <a:srgbClr val="A4A3A4"/>
          </p15:clr>
        </p15:guide>
        <p15:guide id="8" orient="horz" pos="793" userDrawn="1">
          <p15:clr>
            <a:srgbClr val="A4A3A4"/>
          </p15:clr>
        </p15:guide>
        <p15:guide id="9" orient="horz" pos="4399" userDrawn="1">
          <p15:clr>
            <a:srgbClr val="A4A3A4"/>
          </p15:clr>
        </p15:guide>
        <p15:guide id="10" orient="horz" pos="2653" userDrawn="1">
          <p15:clr>
            <a:srgbClr val="A4A3A4"/>
          </p15:clr>
        </p15:guide>
        <p15:guide id="11" orient="horz" pos="1292" userDrawn="1">
          <p15:clr>
            <a:srgbClr val="A4A3A4"/>
          </p15:clr>
        </p15:guide>
        <p15:guide id="12" orient="horz" pos="816">
          <p15:clr>
            <a:srgbClr val="A4A3A4"/>
          </p15:clr>
        </p15:guide>
        <p15:guide id="13" orient="horz" pos="4449">
          <p15:clr>
            <a:srgbClr val="A4A3A4"/>
          </p15:clr>
        </p15:guide>
        <p15:guide id="14" orient="horz" pos="1545">
          <p15:clr>
            <a:srgbClr val="A4A3A4"/>
          </p15:clr>
        </p15:guide>
        <p15:guide id="15" orient="horz" pos="1769" userDrawn="1">
          <p15:clr>
            <a:srgbClr val="A4A3A4"/>
          </p15:clr>
        </p15:guide>
        <p15:guide id="16" orient="horz" pos="1668">
          <p15:clr>
            <a:srgbClr val="A4A3A4"/>
          </p15:clr>
        </p15:guide>
        <p15:guide id="17" pos="4252" userDrawn="1">
          <p15:clr>
            <a:srgbClr val="A4A3A4"/>
          </p15:clr>
        </p15:guide>
        <p15:guide id="18" pos="6613">
          <p15:clr>
            <a:srgbClr val="A4A3A4"/>
          </p15:clr>
        </p15:guide>
        <p15:guide id="19" pos="1440" userDrawn="1">
          <p15:clr>
            <a:srgbClr val="A4A3A4"/>
          </p15:clr>
        </p15:guide>
        <p15:guide id="20" pos="4771">
          <p15:clr>
            <a:srgbClr val="A4A3A4"/>
          </p15:clr>
        </p15:guide>
        <p15:guide id="21" pos="3627">
          <p15:clr>
            <a:srgbClr val="A4A3A4"/>
          </p15:clr>
        </p15:guide>
        <p15:guide id="22" pos="3345" userDrawn="1">
          <p15:clr>
            <a:srgbClr val="A4A3A4"/>
          </p15:clr>
        </p15:guide>
        <p15:guide id="23" pos="385">
          <p15:clr>
            <a:srgbClr val="A4A3A4"/>
          </p15:clr>
        </p15:guide>
        <p15:guide id="24" orient="horz" pos="3969" userDrawn="1">
          <p15:clr>
            <a:srgbClr val="A4A3A4"/>
          </p15:clr>
        </p15:guide>
        <p15:guide id="25" pos="18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32AAC8"/>
    <a:srgbClr val="079CA4"/>
    <a:srgbClr val="2A7AC6"/>
    <a:srgbClr val="0B97A9"/>
    <a:srgbClr val="1A86B4"/>
    <a:srgbClr val="7EB8D2"/>
    <a:srgbClr val="82BAD3"/>
    <a:srgbClr val="E0EEF4"/>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74" autoAdjust="0"/>
    <p:restoredTop sz="90749" autoAdjust="0"/>
  </p:normalViewPr>
  <p:slideViewPr>
    <p:cSldViewPr snapToGrid="0" showGuides="1">
      <p:cViewPr varScale="1">
        <p:scale>
          <a:sx n="94" d="100"/>
          <a:sy n="94" d="100"/>
        </p:scale>
        <p:origin x="1938" y="96"/>
      </p:cViewPr>
      <p:guideLst>
        <p:guide pos="238"/>
        <p:guide pos="6475"/>
        <p:guide orient="horz" pos="4445"/>
        <p:guide orient="horz" pos="2290"/>
        <p:guide pos="3368"/>
        <p:guide orient="horz" pos="680"/>
        <p:guide orient="horz" pos="793"/>
        <p:guide orient="horz" pos="4399"/>
        <p:guide orient="horz" pos="2653"/>
        <p:guide orient="horz" pos="1292"/>
        <p:guide orient="horz" pos="816"/>
        <p:guide orient="horz" pos="4449"/>
        <p:guide orient="horz" pos="1545"/>
        <p:guide orient="horz" pos="1769"/>
        <p:guide orient="horz" pos="1668"/>
        <p:guide pos="4252"/>
        <p:guide pos="6613"/>
        <p:guide pos="1440"/>
        <p:guide pos="4771"/>
        <p:guide pos="3627"/>
        <p:guide pos="3345"/>
        <p:guide pos="385"/>
        <p:guide orient="horz" pos="3969"/>
        <p:guide pos="1871"/>
      </p:guideLst>
    </p:cSldViewPr>
  </p:slideViewPr>
  <p:outlineViewPr>
    <p:cViewPr>
      <p:scale>
        <a:sx n="33" d="100"/>
        <a:sy n="33" d="100"/>
      </p:scale>
      <p:origin x="0" y="-1950"/>
    </p:cViewPr>
  </p:outlineViewPr>
  <p:notesTextViewPr>
    <p:cViewPr>
      <p:scale>
        <a:sx n="3" d="2"/>
        <a:sy n="3" d="2"/>
      </p:scale>
      <p:origin x="0" y="0"/>
    </p:cViewPr>
  </p:notesTextViewPr>
  <p:sorterViewPr>
    <p:cViewPr varScale="1">
      <p:scale>
        <a:sx n="100" d="100"/>
        <a:sy n="100" d="100"/>
      </p:scale>
      <p:origin x="0" y="-7176"/>
    </p:cViewPr>
  </p:sorter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BDD977A2-FA3F-4A90-AF05-D18D4028A712}"/>
              </a:ext>
            </a:extLst>
          </p:cNvPr>
          <p:cNvSpPr>
            <a:spLocks noGrp="1"/>
          </p:cNvSpPr>
          <p:nvPr>
            <p:ph type="hdr" sz="quarter"/>
          </p:nvPr>
        </p:nvSpPr>
        <p:spPr>
          <a:xfrm>
            <a:off x="1" y="0"/>
            <a:ext cx="2918830" cy="495029"/>
          </a:xfrm>
          <a:prstGeom prst="rect">
            <a:avLst/>
          </a:prstGeom>
        </p:spPr>
        <p:txBody>
          <a:bodyPr vert="horz" lIns="90757" tIns="45378" rIns="90757" bIns="45378"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0CFF5050-C87D-491E-BCF6-91E63BF18068}"/>
              </a:ext>
            </a:extLst>
          </p:cNvPr>
          <p:cNvSpPr>
            <a:spLocks noGrp="1"/>
          </p:cNvSpPr>
          <p:nvPr>
            <p:ph type="dt" sz="quarter" idx="1"/>
          </p:nvPr>
        </p:nvSpPr>
        <p:spPr>
          <a:xfrm>
            <a:off x="3815376" y="0"/>
            <a:ext cx="2918830" cy="495029"/>
          </a:xfrm>
          <a:prstGeom prst="rect">
            <a:avLst/>
          </a:prstGeom>
        </p:spPr>
        <p:txBody>
          <a:bodyPr vert="horz" lIns="90757" tIns="45378" rIns="90757" bIns="45378" rtlCol="0"/>
          <a:lstStyle>
            <a:lvl1pPr algn="r">
              <a:defRPr sz="1200"/>
            </a:lvl1pPr>
          </a:lstStyle>
          <a:p>
            <a:fld id="{9382093B-7576-4DAD-B8D9-399F8C66CBE7}" type="datetimeFigureOut">
              <a:rPr lang="ko-KR" altLang="en-US" smtClean="0"/>
              <a:t>2020-06-22</a:t>
            </a:fld>
            <a:endParaRPr lang="ko-KR" altLang="en-US"/>
          </a:p>
        </p:txBody>
      </p:sp>
      <p:sp>
        <p:nvSpPr>
          <p:cNvPr id="4" name="바닥글 개체 틀 3">
            <a:extLst>
              <a:ext uri="{FF2B5EF4-FFF2-40B4-BE49-F238E27FC236}">
                <a16:creationId xmlns:a16="http://schemas.microsoft.com/office/drawing/2014/main" id="{04A9E619-712F-482D-B089-BF3C5F22778F}"/>
              </a:ext>
            </a:extLst>
          </p:cNvPr>
          <p:cNvSpPr>
            <a:spLocks noGrp="1"/>
          </p:cNvSpPr>
          <p:nvPr>
            <p:ph type="ftr" sz="quarter" idx="2"/>
          </p:nvPr>
        </p:nvSpPr>
        <p:spPr>
          <a:xfrm>
            <a:off x="1" y="9371287"/>
            <a:ext cx="2918830" cy="495028"/>
          </a:xfrm>
          <a:prstGeom prst="rect">
            <a:avLst/>
          </a:prstGeom>
        </p:spPr>
        <p:txBody>
          <a:bodyPr vert="horz" lIns="90757" tIns="45378" rIns="90757" bIns="45378"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4CAACAE0-268F-43E8-A23C-51F2C4327476}"/>
              </a:ext>
            </a:extLst>
          </p:cNvPr>
          <p:cNvSpPr>
            <a:spLocks noGrp="1"/>
          </p:cNvSpPr>
          <p:nvPr>
            <p:ph type="sldNum" sz="quarter" idx="3"/>
          </p:nvPr>
        </p:nvSpPr>
        <p:spPr>
          <a:xfrm>
            <a:off x="3815376" y="9371287"/>
            <a:ext cx="2918830" cy="495028"/>
          </a:xfrm>
          <a:prstGeom prst="rect">
            <a:avLst/>
          </a:prstGeom>
        </p:spPr>
        <p:txBody>
          <a:bodyPr vert="horz" lIns="90757" tIns="45378" rIns="90757" bIns="45378" rtlCol="0" anchor="b"/>
          <a:lstStyle>
            <a:lvl1pPr algn="r">
              <a:defRPr sz="1200"/>
            </a:lvl1pPr>
          </a:lstStyle>
          <a:p>
            <a:fld id="{1A481E11-0508-47A7-8EEB-9F3944BD4C1E}" type="slidenum">
              <a:rPr lang="ko-KR" altLang="en-US" smtClean="0"/>
              <a:t>‹#›</a:t>
            </a:fld>
            <a:endParaRPr lang="ko-KR" altLang="en-US"/>
          </a:p>
        </p:txBody>
      </p:sp>
    </p:spTree>
    <p:extLst>
      <p:ext uri="{BB962C8B-B14F-4D97-AF65-F5344CB8AC3E}">
        <p14:creationId xmlns:p14="http://schemas.microsoft.com/office/powerpoint/2010/main" val="3020763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2918830" cy="495029"/>
          </a:xfrm>
          <a:prstGeom prst="rect">
            <a:avLst/>
          </a:prstGeom>
        </p:spPr>
        <p:txBody>
          <a:bodyPr vert="horz" lIns="90757" tIns="45378" rIns="90757" bIns="45378" rtlCol="0"/>
          <a:lstStyle>
            <a:lvl1pPr algn="l">
              <a:defRPr sz="1200"/>
            </a:lvl1pPr>
          </a:lstStyle>
          <a:p>
            <a:endParaRPr lang="ko-KR" altLang="en-US"/>
          </a:p>
        </p:txBody>
      </p:sp>
      <p:sp>
        <p:nvSpPr>
          <p:cNvPr id="3" name="날짜 개체 틀 2"/>
          <p:cNvSpPr>
            <a:spLocks noGrp="1"/>
          </p:cNvSpPr>
          <p:nvPr>
            <p:ph type="dt" idx="1"/>
          </p:nvPr>
        </p:nvSpPr>
        <p:spPr>
          <a:xfrm>
            <a:off x="3815376" y="0"/>
            <a:ext cx="2918830" cy="495029"/>
          </a:xfrm>
          <a:prstGeom prst="rect">
            <a:avLst/>
          </a:prstGeom>
        </p:spPr>
        <p:txBody>
          <a:bodyPr vert="horz" lIns="90757" tIns="45378" rIns="90757" bIns="45378" rtlCol="0"/>
          <a:lstStyle>
            <a:lvl1pPr algn="r">
              <a:defRPr sz="1200"/>
            </a:lvl1pPr>
          </a:lstStyle>
          <a:p>
            <a:fld id="{B01548EF-F348-40BC-B092-21954E03DF51}" type="datetimeFigureOut">
              <a:rPr lang="ko-KR" altLang="en-US" smtClean="0"/>
              <a:t>2020-06-22</a:t>
            </a:fld>
            <a:endParaRPr lang="ko-KR" altLang="en-US"/>
          </a:p>
        </p:txBody>
      </p:sp>
      <p:sp>
        <p:nvSpPr>
          <p:cNvPr id="4" name="슬라이드 이미지 개체 틀 3"/>
          <p:cNvSpPr>
            <a:spLocks noGrp="1" noRot="1" noChangeAspect="1"/>
          </p:cNvSpPr>
          <p:nvPr>
            <p:ph type="sldImg" idx="2"/>
          </p:nvPr>
        </p:nvSpPr>
        <p:spPr>
          <a:xfrm>
            <a:off x="1014413" y="1233488"/>
            <a:ext cx="4706937" cy="3328987"/>
          </a:xfrm>
          <a:prstGeom prst="rect">
            <a:avLst/>
          </a:prstGeom>
          <a:noFill/>
          <a:ln w="12700">
            <a:solidFill>
              <a:prstClr val="black"/>
            </a:solidFill>
          </a:ln>
        </p:spPr>
        <p:txBody>
          <a:bodyPr vert="horz" lIns="90757" tIns="45378" rIns="90757" bIns="45378" rtlCol="0" anchor="ctr"/>
          <a:lstStyle/>
          <a:p>
            <a:endParaRPr lang="ko-KR" altLang="en-US"/>
          </a:p>
        </p:txBody>
      </p:sp>
      <p:sp>
        <p:nvSpPr>
          <p:cNvPr id="5" name="슬라이드 노트 개체 틀 4"/>
          <p:cNvSpPr>
            <a:spLocks noGrp="1"/>
          </p:cNvSpPr>
          <p:nvPr>
            <p:ph type="body" sz="quarter" idx="3"/>
          </p:nvPr>
        </p:nvSpPr>
        <p:spPr>
          <a:xfrm>
            <a:off x="673577" y="4748163"/>
            <a:ext cx="5388610" cy="3884861"/>
          </a:xfrm>
          <a:prstGeom prst="rect">
            <a:avLst/>
          </a:prstGeom>
        </p:spPr>
        <p:txBody>
          <a:bodyPr vert="horz" lIns="90757" tIns="45378" rIns="90757" bIns="45378"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9371287"/>
            <a:ext cx="2918830" cy="495028"/>
          </a:xfrm>
          <a:prstGeom prst="rect">
            <a:avLst/>
          </a:prstGeom>
        </p:spPr>
        <p:txBody>
          <a:bodyPr vert="horz" lIns="90757" tIns="45378" rIns="90757" bIns="4537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15376" y="9371287"/>
            <a:ext cx="2918830" cy="495028"/>
          </a:xfrm>
          <a:prstGeom prst="rect">
            <a:avLst/>
          </a:prstGeom>
        </p:spPr>
        <p:txBody>
          <a:bodyPr vert="horz" lIns="90757" tIns="45378" rIns="90757" bIns="45378" rtlCol="0" anchor="b"/>
          <a:lstStyle>
            <a:lvl1pPr algn="r">
              <a:defRPr sz="1200"/>
            </a:lvl1pPr>
          </a:lstStyle>
          <a:p>
            <a:fld id="{907CC069-CBAF-46DD-B475-EC94A27DB598}" type="slidenum">
              <a:rPr lang="ko-KR" altLang="en-US" smtClean="0"/>
              <a:t>‹#›</a:t>
            </a:fld>
            <a:endParaRPr lang="ko-KR" altLang="en-US"/>
          </a:p>
        </p:txBody>
      </p:sp>
    </p:spTree>
    <p:extLst>
      <p:ext uri="{BB962C8B-B14F-4D97-AF65-F5344CB8AC3E}">
        <p14:creationId xmlns:p14="http://schemas.microsoft.com/office/powerpoint/2010/main" val="26478706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3</a:t>
            </a:fld>
            <a:endParaRPr lang="ko-KR" altLang="en-US"/>
          </a:p>
        </p:txBody>
      </p:sp>
    </p:spTree>
    <p:extLst>
      <p:ext uri="{BB962C8B-B14F-4D97-AF65-F5344CB8AC3E}">
        <p14:creationId xmlns:p14="http://schemas.microsoft.com/office/powerpoint/2010/main" val="595582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12</a:t>
            </a:fld>
            <a:endParaRPr lang="ko-KR" altLang="en-US"/>
          </a:p>
        </p:txBody>
      </p:sp>
    </p:spTree>
    <p:extLst>
      <p:ext uri="{BB962C8B-B14F-4D97-AF65-F5344CB8AC3E}">
        <p14:creationId xmlns:p14="http://schemas.microsoft.com/office/powerpoint/2010/main" val="2382766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13</a:t>
            </a:fld>
            <a:endParaRPr lang="ko-KR" altLang="en-US"/>
          </a:p>
        </p:txBody>
      </p:sp>
    </p:spTree>
    <p:extLst>
      <p:ext uri="{BB962C8B-B14F-4D97-AF65-F5344CB8AC3E}">
        <p14:creationId xmlns:p14="http://schemas.microsoft.com/office/powerpoint/2010/main" val="2971249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14</a:t>
            </a:fld>
            <a:endParaRPr lang="ko-KR" altLang="en-US"/>
          </a:p>
        </p:txBody>
      </p:sp>
    </p:spTree>
    <p:extLst>
      <p:ext uri="{BB962C8B-B14F-4D97-AF65-F5344CB8AC3E}">
        <p14:creationId xmlns:p14="http://schemas.microsoft.com/office/powerpoint/2010/main" val="1516943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15</a:t>
            </a:fld>
            <a:endParaRPr lang="ko-KR" altLang="en-US"/>
          </a:p>
        </p:txBody>
      </p:sp>
    </p:spTree>
    <p:extLst>
      <p:ext uri="{BB962C8B-B14F-4D97-AF65-F5344CB8AC3E}">
        <p14:creationId xmlns:p14="http://schemas.microsoft.com/office/powerpoint/2010/main" val="251492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16</a:t>
            </a:fld>
            <a:endParaRPr lang="ko-KR" altLang="en-US"/>
          </a:p>
        </p:txBody>
      </p:sp>
    </p:spTree>
    <p:extLst>
      <p:ext uri="{BB962C8B-B14F-4D97-AF65-F5344CB8AC3E}">
        <p14:creationId xmlns:p14="http://schemas.microsoft.com/office/powerpoint/2010/main" val="3883798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17</a:t>
            </a:fld>
            <a:endParaRPr lang="ko-KR" altLang="en-US"/>
          </a:p>
        </p:txBody>
      </p:sp>
    </p:spTree>
    <p:extLst>
      <p:ext uri="{BB962C8B-B14F-4D97-AF65-F5344CB8AC3E}">
        <p14:creationId xmlns:p14="http://schemas.microsoft.com/office/powerpoint/2010/main" val="1519751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18</a:t>
            </a:fld>
            <a:endParaRPr lang="ko-KR" altLang="en-US"/>
          </a:p>
        </p:txBody>
      </p:sp>
    </p:spTree>
    <p:extLst>
      <p:ext uri="{BB962C8B-B14F-4D97-AF65-F5344CB8AC3E}">
        <p14:creationId xmlns:p14="http://schemas.microsoft.com/office/powerpoint/2010/main" val="1642435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19</a:t>
            </a:fld>
            <a:endParaRPr lang="ko-KR" altLang="en-US"/>
          </a:p>
        </p:txBody>
      </p:sp>
    </p:spTree>
    <p:extLst>
      <p:ext uri="{BB962C8B-B14F-4D97-AF65-F5344CB8AC3E}">
        <p14:creationId xmlns:p14="http://schemas.microsoft.com/office/powerpoint/2010/main" val="1598684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20</a:t>
            </a:fld>
            <a:endParaRPr lang="ko-KR" altLang="en-US"/>
          </a:p>
        </p:txBody>
      </p:sp>
    </p:spTree>
    <p:extLst>
      <p:ext uri="{BB962C8B-B14F-4D97-AF65-F5344CB8AC3E}">
        <p14:creationId xmlns:p14="http://schemas.microsoft.com/office/powerpoint/2010/main" val="150865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21</a:t>
            </a:fld>
            <a:endParaRPr lang="ko-KR" altLang="en-US"/>
          </a:p>
        </p:txBody>
      </p:sp>
    </p:spTree>
    <p:extLst>
      <p:ext uri="{BB962C8B-B14F-4D97-AF65-F5344CB8AC3E}">
        <p14:creationId xmlns:p14="http://schemas.microsoft.com/office/powerpoint/2010/main" val="1062197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4</a:t>
            </a:fld>
            <a:endParaRPr lang="ko-KR" altLang="en-US"/>
          </a:p>
        </p:txBody>
      </p:sp>
    </p:spTree>
    <p:extLst>
      <p:ext uri="{BB962C8B-B14F-4D97-AF65-F5344CB8AC3E}">
        <p14:creationId xmlns:p14="http://schemas.microsoft.com/office/powerpoint/2010/main" val="2854391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22</a:t>
            </a:fld>
            <a:endParaRPr lang="ko-KR" altLang="en-US"/>
          </a:p>
        </p:txBody>
      </p:sp>
    </p:spTree>
    <p:extLst>
      <p:ext uri="{BB962C8B-B14F-4D97-AF65-F5344CB8AC3E}">
        <p14:creationId xmlns:p14="http://schemas.microsoft.com/office/powerpoint/2010/main" val="1196917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23</a:t>
            </a:fld>
            <a:endParaRPr lang="ko-KR" altLang="en-US"/>
          </a:p>
        </p:txBody>
      </p:sp>
    </p:spTree>
    <p:extLst>
      <p:ext uri="{BB962C8B-B14F-4D97-AF65-F5344CB8AC3E}">
        <p14:creationId xmlns:p14="http://schemas.microsoft.com/office/powerpoint/2010/main" val="53310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24</a:t>
            </a:fld>
            <a:endParaRPr lang="ko-KR" altLang="en-US"/>
          </a:p>
        </p:txBody>
      </p:sp>
    </p:spTree>
    <p:extLst>
      <p:ext uri="{BB962C8B-B14F-4D97-AF65-F5344CB8AC3E}">
        <p14:creationId xmlns:p14="http://schemas.microsoft.com/office/powerpoint/2010/main" val="1060718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25</a:t>
            </a:fld>
            <a:endParaRPr lang="ko-KR" altLang="en-US"/>
          </a:p>
        </p:txBody>
      </p:sp>
    </p:spTree>
    <p:extLst>
      <p:ext uri="{BB962C8B-B14F-4D97-AF65-F5344CB8AC3E}">
        <p14:creationId xmlns:p14="http://schemas.microsoft.com/office/powerpoint/2010/main" val="3651501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5</a:t>
            </a:fld>
            <a:endParaRPr lang="ko-KR" altLang="en-US"/>
          </a:p>
        </p:txBody>
      </p:sp>
    </p:spTree>
    <p:extLst>
      <p:ext uri="{BB962C8B-B14F-4D97-AF65-F5344CB8AC3E}">
        <p14:creationId xmlns:p14="http://schemas.microsoft.com/office/powerpoint/2010/main" val="185507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6</a:t>
            </a:fld>
            <a:endParaRPr lang="ko-KR" altLang="en-US"/>
          </a:p>
        </p:txBody>
      </p:sp>
    </p:spTree>
    <p:extLst>
      <p:ext uri="{BB962C8B-B14F-4D97-AF65-F5344CB8AC3E}">
        <p14:creationId xmlns:p14="http://schemas.microsoft.com/office/powerpoint/2010/main" val="3134201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7</a:t>
            </a:fld>
            <a:endParaRPr lang="ko-KR" altLang="en-US"/>
          </a:p>
        </p:txBody>
      </p:sp>
    </p:spTree>
    <p:extLst>
      <p:ext uri="{BB962C8B-B14F-4D97-AF65-F5344CB8AC3E}">
        <p14:creationId xmlns:p14="http://schemas.microsoft.com/office/powerpoint/2010/main" val="3914938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8</a:t>
            </a:fld>
            <a:endParaRPr lang="ko-KR" altLang="en-US"/>
          </a:p>
        </p:txBody>
      </p:sp>
    </p:spTree>
    <p:extLst>
      <p:ext uri="{BB962C8B-B14F-4D97-AF65-F5344CB8AC3E}">
        <p14:creationId xmlns:p14="http://schemas.microsoft.com/office/powerpoint/2010/main" val="2395626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9</a:t>
            </a:fld>
            <a:endParaRPr lang="ko-KR" altLang="en-US"/>
          </a:p>
        </p:txBody>
      </p:sp>
    </p:spTree>
    <p:extLst>
      <p:ext uri="{BB962C8B-B14F-4D97-AF65-F5344CB8AC3E}">
        <p14:creationId xmlns:p14="http://schemas.microsoft.com/office/powerpoint/2010/main" val="371562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10</a:t>
            </a:fld>
            <a:endParaRPr lang="ko-KR" altLang="en-US"/>
          </a:p>
        </p:txBody>
      </p:sp>
    </p:spTree>
    <p:extLst>
      <p:ext uri="{BB962C8B-B14F-4D97-AF65-F5344CB8AC3E}">
        <p14:creationId xmlns:p14="http://schemas.microsoft.com/office/powerpoint/2010/main" val="1473290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7CC069-CBAF-46DD-B475-EC94A27DB598}" type="slidenum">
              <a:rPr lang="ko-KR" altLang="en-US" smtClean="0"/>
              <a:t>11</a:t>
            </a:fld>
            <a:endParaRPr lang="ko-KR" altLang="en-US"/>
          </a:p>
        </p:txBody>
      </p:sp>
    </p:spTree>
    <p:extLst>
      <p:ext uri="{BB962C8B-B14F-4D97-AF65-F5344CB8AC3E}">
        <p14:creationId xmlns:p14="http://schemas.microsoft.com/office/powerpoint/2010/main" val="2082834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내지디자인">
    <p:spTree>
      <p:nvGrpSpPr>
        <p:cNvPr id="1" name=""/>
        <p:cNvGrpSpPr/>
        <p:nvPr/>
      </p:nvGrpSpPr>
      <p:grpSpPr>
        <a:xfrm>
          <a:off x="0" y="0"/>
          <a:ext cx="0" cy="0"/>
          <a:chOff x="0" y="0"/>
          <a:chExt cx="0" cy="0"/>
        </a:xfrm>
      </p:grpSpPr>
      <p:sp>
        <p:nvSpPr>
          <p:cNvPr id="5" name="직사각형 4"/>
          <p:cNvSpPr/>
          <p:nvPr userDrawn="1"/>
        </p:nvSpPr>
        <p:spPr>
          <a:xfrm>
            <a:off x="-94" y="0"/>
            <a:ext cx="10691907" cy="7559675"/>
          </a:xfrm>
          <a:prstGeom prst="rect">
            <a:avLst/>
          </a:prstGeom>
          <a:gradFill flip="none" rotWithShape="1">
            <a:gsLst>
              <a:gs pos="0">
                <a:schemeClr val="bg1"/>
              </a:gs>
              <a:gs pos="100000">
                <a:schemeClr val="bg1">
                  <a:lumMod val="85000"/>
                  <a:alpha val="58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80E1315A-F328-44B2-961B-0BFD9D16BB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0350"/>
          <a:stretch/>
        </p:blipFill>
        <p:spPr>
          <a:xfrm>
            <a:off x="0" y="-1"/>
            <a:ext cx="10691813" cy="738409"/>
          </a:xfrm>
          <a:prstGeom prst="rect">
            <a:avLst/>
          </a:prstGeom>
        </p:spPr>
      </p:pic>
      <p:sp>
        <p:nvSpPr>
          <p:cNvPr id="8" name="모서리가 둥근 직사각형 42">
            <a:extLst>
              <a:ext uri="{FF2B5EF4-FFF2-40B4-BE49-F238E27FC236}">
                <a16:creationId xmlns:a16="http://schemas.microsoft.com/office/drawing/2014/main" id="{301D0360-8094-4F9C-8073-EFB2F0D87670}"/>
              </a:ext>
            </a:extLst>
          </p:cNvPr>
          <p:cNvSpPr/>
          <p:nvPr userDrawn="1"/>
        </p:nvSpPr>
        <p:spPr>
          <a:xfrm>
            <a:off x="7351108" y="7257728"/>
            <a:ext cx="3007617" cy="201886"/>
          </a:xfrm>
          <a:prstGeom prst="roundRect">
            <a:avLst>
              <a:gd name="adj" fmla="val 50000"/>
            </a:avLst>
          </a:prstGeom>
        </p:spPr>
        <p:txBody>
          <a:bodyPr anchor="ctr"/>
          <a:lstStyle/>
          <a:p>
            <a:pPr lvl="0" algn="r"/>
            <a:fld id="{A15A7827-D1D9-4380-A55D-CE6E77D3DDDF}" type="slidenum">
              <a:rPr lang="en-US" altLang="ko-KR" sz="1200" b="0" smtClean="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pPr lvl="0" algn="r"/>
              <a:t>‹#›</a:t>
            </a:fld>
            <a:r>
              <a:rPr lang="en-US" altLang="ko-KR" sz="12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endParaRPr lang="ko-KR" altLang="en-US" sz="12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cxnSp>
        <p:nvCxnSpPr>
          <p:cNvPr id="9" name="직선 연결선 8">
            <a:extLst>
              <a:ext uri="{FF2B5EF4-FFF2-40B4-BE49-F238E27FC236}">
                <a16:creationId xmlns:a16="http://schemas.microsoft.com/office/drawing/2014/main" id="{4D2F7EE9-AADF-4E03-B588-B988703893CA}"/>
              </a:ext>
            </a:extLst>
          </p:cNvPr>
          <p:cNvCxnSpPr>
            <a:cxnSpLocks/>
          </p:cNvCxnSpPr>
          <p:nvPr userDrawn="1"/>
        </p:nvCxnSpPr>
        <p:spPr>
          <a:xfrm>
            <a:off x="491490" y="7257728"/>
            <a:ext cx="9281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1C38FDE3-FA0F-494C-996C-29A0FF9159DA}"/>
              </a:ext>
            </a:extLst>
          </p:cNvPr>
          <p:cNvCxnSpPr>
            <a:cxnSpLocks/>
          </p:cNvCxnSpPr>
          <p:nvPr userDrawn="1"/>
        </p:nvCxnSpPr>
        <p:spPr>
          <a:xfrm>
            <a:off x="9898380" y="7257728"/>
            <a:ext cx="342412"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3A4FC0DB-E002-4C20-86FD-6BD767211A5A}"/>
              </a:ext>
            </a:extLst>
          </p:cNvPr>
          <p:cNvSpPr/>
          <p:nvPr userDrawn="1"/>
        </p:nvSpPr>
        <p:spPr>
          <a:xfrm>
            <a:off x="546474" y="7306246"/>
            <a:ext cx="3916464" cy="138499"/>
          </a:xfrm>
          <a:prstGeom prst="rect">
            <a:avLst/>
          </a:prstGeom>
        </p:spPr>
        <p:txBody>
          <a:bodyPr wrap="square" lIns="0" tIns="0" rIns="0" bIns="0">
            <a:spAutoFit/>
          </a:bodyPr>
          <a:lstStyle/>
          <a:p>
            <a:pPr algn="dist"/>
            <a:r>
              <a:rPr lang="ko-KR" altLang="en-US" sz="900" dirty="0" err="1">
                <a:ln>
                  <a:solidFill>
                    <a:schemeClr val="accent1">
                      <a:shade val="50000"/>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rPr>
              <a:t>데사융</a:t>
            </a:r>
            <a:r>
              <a:rPr lang="ko-KR" altLang="en-US" sz="900" dirty="0">
                <a:ln>
                  <a:solidFill>
                    <a:schemeClr val="accent1">
                      <a:shade val="50000"/>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rPr>
              <a:t> 파이널 프로젝트</a:t>
            </a:r>
          </a:p>
        </p:txBody>
      </p:sp>
      <p:sp>
        <p:nvSpPr>
          <p:cNvPr id="12" name="직사각형 11">
            <a:extLst>
              <a:ext uri="{FF2B5EF4-FFF2-40B4-BE49-F238E27FC236}">
                <a16:creationId xmlns:a16="http://schemas.microsoft.com/office/drawing/2014/main" id="{D40ADE07-9714-4B5C-966A-8C766971D7CD}"/>
              </a:ext>
            </a:extLst>
          </p:cNvPr>
          <p:cNvSpPr/>
          <p:nvPr userDrawn="1"/>
        </p:nvSpPr>
        <p:spPr>
          <a:xfrm>
            <a:off x="-1434819" y="0"/>
            <a:ext cx="301448" cy="713424"/>
          </a:xfrm>
          <a:prstGeom prst="rect">
            <a:avLst/>
          </a:prstGeom>
          <a:solidFill>
            <a:srgbClr val="00A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71DAF2A-811E-4987-A5EA-284626E074EF}"/>
              </a:ext>
            </a:extLst>
          </p:cNvPr>
          <p:cNvSpPr/>
          <p:nvPr userDrawn="1"/>
        </p:nvSpPr>
        <p:spPr>
          <a:xfrm>
            <a:off x="-1079778" y="0"/>
            <a:ext cx="301448" cy="713424"/>
          </a:xfrm>
          <a:prstGeom prst="rect">
            <a:avLst/>
          </a:prstGeom>
          <a:solidFill>
            <a:srgbClr val="366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DB2FE916-BD50-41DC-8817-BF435C710F48}"/>
              </a:ext>
            </a:extLst>
          </p:cNvPr>
          <p:cNvSpPr/>
          <p:nvPr userDrawn="1"/>
        </p:nvSpPr>
        <p:spPr>
          <a:xfrm>
            <a:off x="-724737" y="0"/>
            <a:ext cx="301448" cy="71342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2DC9F6F-32FC-47AF-9146-2AF601DE1A0B}"/>
              </a:ext>
            </a:extLst>
          </p:cNvPr>
          <p:cNvSpPr/>
          <p:nvPr userDrawn="1"/>
        </p:nvSpPr>
        <p:spPr>
          <a:xfrm>
            <a:off x="-369695" y="0"/>
            <a:ext cx="301448" cy="713424"/>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a:extLst>
              <a:ext uri="{FF2B5EF4-FFF2-40B4-BE49-F238E27FC236}">
                <a16:creationId xmlns:a16="http://schemas.microsoft.com/office/drawing/2014/main" id="{49012DBA-A936-42A9-BD37-A1850404F5D0}"/>
              </a:ext>
            </a:extLst>
          </p:cNvPr>
          <p:cNvPicPr>
            <a:picLocks noChangeAspect="1"/>
          </p:cNvPicPr>
          <p:nvPr userDrawn="1"/>
        </p:nvPicPr>
        <p:blipFill rotWithShape="1">
          <a:blip r:embed="rId3">
            <a:clrChange>
              <a:clrFrom>
                <a:srgbClr val="FFFFFF"/>
              </a:clrFrom>
              <a:clrTo>
                <a:srgbClr val="FFFFFF">
                  <a:alpha val="0"/>
                </a:srgbClr>
              </a:clrTo>
            </a:clrChange>
          </a:blip>
          <a:srcRect l="3023" t="12191" r="4630" b="10344"/>
          <a:stretch/>
        </p:blipFill>
        <p:spPr>
          <a:xfrm>
            <a:off x="8698822" y="261431"/>
            <a:ext cx="1659903" cy="451993"/>
          </a:xfrm>
          <a:prstGeom prst="rect">
            <a:avLst/>
          </a:prstGeom>
        </p:spPr>
      </p:pic>
    </p:spTree>
    <p:extLst>
      <p:ext uri="{BB962C8B-B14F-4D97-AF65-F5344CB8AC3E}">
        <p14:creationId xmlns:p14="http://schemas.microsoft.com/office/powerpoint/2010/main" val="3462012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3" name="그림 2" descr="노트북, 테이블, 남자이(가) 표시된 사진&#10;&#10;자동 생성된 설명">
            <a:extLst>
              <a:ext uri="{FF2B5EF4-FFF2-40B4-BE49-F238E27FC236}">
                <a16:creationId xmlns:a16="http://schemas.microsoft.com/office/drawing/2014/main" id="{97147E9D-3403-483F-9DF6-19B5C94884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51194"/>
            <a:ext cx="10058400" cy="7104691"/>
          </a:xfrm>
          <a:prstGeom prst="rect">
            <a:avLst/>
          </a:prstGeom>
        </p:spPr>
      </p:pic>
      <p:pic>
        <p:nvPicPr>
          <p:cNvPr id="4" name="그림 3">
            <a:extLst>
              <a:ext uri="{FF2B5EF4-FFF2-40B4-BE49-F238E27FC236}">
                <a16:creationId xmlns:a16="http://schemas.microsoft.com/office/drawing/2014/main" id="{A8B3AD0B-E6A9-47C1-BEE0-1D5BB82A2196}"/>
              </a:ext>
            </a:extLst>
          </p:cNvPr>
          <p:cNvPicPr>
            <a:picLocks noChangeAspect="1"/>
          </p:cNvPicPr>
          <p:nvPr userDrawn="1"/>
        </p:nvPicPr>
        <p:blipFill>
          <a:blip r:embed="rId3"/>
          <a:stretch>
            <a:fillRect/>
          </a:stretch>
        </p:blipFill>
        <p:spPr>
          <a:xfrm>
            <a:off x="7866858" y="5889990"/>
            <a:ext cx="1423987" cy="508377"/>
          </a:xfrm>
          <a:prstGeom prst="rect">
            <a:avLst/>
          </a:prstGeom>
        </p:spPr>
      </p:pic>
      <p:pic>
        <p:nvPicPr>
          <p:cNvPr id="5" name="그림 4" descr="벌집이(가) 표시된 사진&#10;&#10;자동 생성된 설명">
            <a:extLst>
              <a:ext uri="{FF2B5EF4-FFF2-40B4-BE49-F238E27FC236}">
                <a16:creationId xmlns:a16="http://schemas.microsoft.com/office/drawing/2014/main" id="{BAB7E2E9-DB51-496E-94AF-FF95FC9C453E}"/>
              </a:ext>
            </a:extLst>
          </p:cNvPr>
          <p:cNvPicPr>
            <a:picLocks noChangeAspect="1"/>
          </p:cNvPicPr>
          <p:nvPr userDrawn="1"/>
        </p:nvPicPr>
        <p:blipFill rotWithShape="1">
          <a:blip r:embed="rId4">
            <a:alphaModFix amt="46000"/>
            <a:extLst>
              <a:ext uri="{28A0092B-C50C-407E-A947-70E740481C1C}">
                <a14:useLocalDpi xmlns:a14="http://schemas.microsoft.com/office/drawing/2010/main" val="0"/>
              </a:ext>
            </a:extLst>
          </a:blip>
          <a:srcRect r="64856" b="27151"/>
          <a:stretch/>
        </p:blipFill>
        <p:spPr>
          <a:xfrm>
            <a:off x="0" y="3788"/>
            <a:ext cx="3757613" cy="5501662"/>
          </a:xfrm>
          <a:prstGeom prst="rect">
            <a:avLst/>
          </a:prstGeom>
        </p:spPr>
      </p:pic>
      <p:grpSp>
        <p:nvGrpSpPr>
          <p:cNvPr id="6" name="그룹 5">
            <a:extLst>
              <a:ext uri="{FF2B5EF4-FFF2-40B4-BE49-F238E27FC236}">
                <a16:creationId xmlns:a16="http://schemas.microsoft.com/office/drawing/2014/main" id="{8FA9F0B3-B425-4515-938B-7366A59AD0AD}"/>
              </a:ext>
            </a:extLst>
          </p:cNvPr>
          <p:cNvGrpSpPr/>
          <p:nvPr userDrawn="1"/>
        </p:nvGrpSpPr>
        <p:grpSpPr>
          <a:xfrm rot="10800000">
            <a:off x="4102709" y="0"/>
            <a:ext cx="2723883" cy="2422670"/>
            <a:chOff x="7580728" y="5138057"/>
            <a:chExt cx="2723883" cy="2422670"/>
          </a:xfrm>
        </p:grpSpPr>
        <p:cxnSp>
          <p:nvCxnSpPr>
            <p:cNvPr id="7" name="직선 연결선 6">
              <a:extLst>
                <a:ext uri="{FF2B5EF4-FFF2-40B4-BE49-F238E27FC236}">
                  <a16:creationId xmlns:a16="http://schemas.microsoft.com/office/drawing/2014/main" id="{8959D26F-684A-4B3D-8D2E-5D9DD204E193}"/>
                </a:ext>
              </a:extLst>
            </p:cNvPr>
            <p:cNvCxnSpPr>
              <a:cxnSpLocks/>
            </p:cNvCxnSpPr>
            <p:nvPr/>
          </p:nvCxnSpPr>
          <p:spPr>
            <a:xfrm flipH="1">
              <a:off x="7882993" y="5138057"/>
              <a:ext cx="2421618" cy="2421618"/>
            </a:xfrm>
            <a:prstGeom prst="line">
              <a:avLst/>
            </a:prstGeom>
            <a:ln>
              <a:gradFill flip="none" rotWithShape="1">
                <a:gsLst>
                  <a:gs pos="0">
                    <a:srgbClr val="00827F">
                      <a:alpha val="30000"/>
                    </a:srgbClr>
                  </a:gs>
                  <a:gs pos="100000">
                    <a:srgbClr val="2368C3">
                      <a:alpha val="3000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3BD9EA08-F144-4679-86BD-420DC6C5B9D8}"/>
                </a:ext>
              </a:extLst>
            </p:cNvPr>
            <p:cNvCxnSpPr>
              <a:cxnSpLocks/>
            </p:cNvCxnSpPr>
            <p:nvPr/>
          </p:nvCxnSpPr>
          <p:spPr>
            <a:xfrm flipH="1">
              <a:off x="7580728" y="6328229"/>
              <a:ext cx="1232497" cy="1232498"/>
            </a:xfrm>
            <a:prstGeom prst="line">
              <a:avLst/>
            </a:prstGeom>
            <a:ln>
              <a:gradFill flip="none" rotWithShape="1">
                <a:gsLst>
                  <a:gs pos="0">
                    <a:srgbClr val="00827F">
                      <a:alpha val="30000"/>
                    </a:srgbClr>
                  </a:gs>
                  <a:gs pos="100000">
                    <a:srgbClr val="2368C3">
                      <a:alpha val="30000"/>
                    </a:srgbClr>
                  </a:gs>
                </a:gsLst>
                <a:lin ang="5400000" scaled="1"/>
                <a:tileRect/>
              </a:gradFill>
            </a:ln>
          </p:spPr>
          <p:style>
            <a:lnRef idx="1">
              <a:schemeClr val="accent1"/>
            </a:lnRef>
            <a:fillRef idx="0">
              <a:schemeClr val="accent1"/>
            </a:fillRef>
            <a:effectRef idx="0">
              <a:schemeClr val="accent1"/>
            </a:effectRef>
            <a:fontRef idx="minor">
              <a:schemeClr val="tx1"/>
            </a:fontRef>
          </p:style>
        </p:cxnSp>
      </p:grpSp>
      <p:sp>
        <p:nvSpPr>
          <p:cNvPr id="10" name="직사각형 9">
            <a:extLst>
              <a:ext uri="{FF2B5EF4-FFF2-40B4-BE49-F238E27FC236}">
                <a16:creationId xmlns:a16="http://schemas.microsoft.com/office/drawing/2014/main" id="{BE3DA76A-BC09-42FF-ADF2-7BB51A008DB9}"/>
              </a:ext>
            </a:extLst>
          </p:cNvPr>
          <p:cNvSpPr/>
          <p:nvPr/>
        </p:nvSpPr>
        <p:spPr>
          <a:xfrm>
            <a:off x="3743325" y="2313471"/>
            <a:ext cx="5688613" cy="1705660"/>
          </a:xfrm>
          <a:prstGeom prst="rect">
            <a:avLst/>
          </a:prstGeom>
        </p:spPr>
        <p:txBody>
          <a:bodyPr wrap="square" lIns="0" tIns="0" rIns="0" bIns="0">
            <a:spAutoFit/>
          </a:bodyPr>
          <a:lstStyle/>
          <a:p>
            <a:pPr algn="r">
              <a:lnSpc>
                <a:spcPct val="120000"/>
              </a:lnSpc>
            </a:pPr>
            <a:r>
              <a:rPr lang="ko-KR" altLang="en-US" sz="3600" dirty="0">
                <a:ln>
                  <a:solidFill>
                    <a:schemeClr val="accent1">
                      <a:alpha val="0"/>
                    </a:schemeClr>
                  </a:solidFill>
                </a:ln>
                <a:solidFill>
                  <a:srgbClr val="00A29E"/>
                </a:solidFill>
                <a:latin typeface="KoPub돋움체 Bold" panose="00000800000000000000" pitchFamily="2" charset="-127"/>
                <a:ea typeface="KoPub돋움체 Bold" panose="00000800000000000000" pitchFamily="2" charset="-127"/>
              </a:rPr>
              <a:t>전사적 업무혁신</a:t>
            </a:r>
            <a:r>
              <a:rPr lang="ko-KR" altLang="en-US" sz="3600" dirty="0">
                <a:ln>
                  <a:solidFill>
                    <a:schemeClr val="accent1">
                      <a:alpha val="0"/>
                    </a:schemeClr>
                  </a:solidFill>
                </a:ln>
                <a:latin typeface="KoPub돋움체 Medium" panose="00000600000000000000" pitchFamily="2" charset="-127"/>
                <a:ea typeface="KoPub돋움체 Medium" panose="00000600000000000000" pitchFamily="2" charset="-127"/>
              </a:rPr>
              <a:t>을 위한</a:t>
            </a:r>
          </a:p>
          <a:p>
            <a:pPr algn="r">
              <a:lnSpc>
                <a:spcPct val="120000"/>
              </a:lnSpc>
            </a:pPr>
            <a:r>
              <a:rPr lang="en-US" altLang="ko-KR" sz="6000" dirty="0">
                <a:ln>
                  <a:solidFill>
                    <a:schemeClr val="accent1">
                      <a:alpha val="0"/>
                    </a:schemeClr>
                  </a:solidFill>
                </a:ln>
                <a:solidFill>
                  <a:srgbClr val="366ED2"/>
                </a:solidFill>
                <a:latin typeface="KoPub돋움체 Bold" panose="00000800000000000000" pitchFamily="2" charset="-127"/>
                <a:ea typeface="KoPub돋움체 Bold" panose="00000800000000000000" pitchFamily="2" charset="-127"/>
              </a:rPr>
              <a:t>BPR / ISP </a:t>
            </a:r>
            <a:r>
              <a:rPr lang="ko-KR" altLang="en-US" sz="6000" dirty="0">
                <a:ln>
                  <a:solidFill>
                    <a:schemeClr val="accent1">
                      <a:alpha val="0"/>
                    </a:schemeClr>
                  </a:solidFill>
                </a:ln>
                <a:solidFill>
                  <a:srgbClr val="366ED2"/>
                </a:solidFill>
                <a:latin typeface="KoPub돋움체 Bold" panose="00000800000000000000" pitchFamily="2" charset="-127"/>
                <a:ea typeface="KoPub돋움체 Bold" panose="00000800000000000000" pitchFamily="2" charset="-127"/>
              </a:rPr>
              <a:t>컨설팅</a:t>
            </a:r>
            <a:endParaRPr lang="en-US" altLang="ko-KR" sz="6600" dirty="0">
              <a:ln>
                <a:solidFill>
                  <a:schemeClr val="accent1">
                    <a:alpha val="0"/>
                  </a:schemeClr>
                </a:solidFill>
              </a:ln>
              <a:solidFill>
                <a:srgbClr val="366ED2"/>
              </a:solidFill>
              <a:latin typeface="KoPub돋움체 Bold" panose="00000800000000000000" pitchFamily="2" charset="-127"/>
              <a:ea typeface="KoPub돋움체 Bold" panose="00000800000000000000" pitchFamily="2" charset="-127"/>
            </a:endParaRPr>
          </a:p>
        </p:txBody>
      </p:sp>
      <p:sp>
        <p:nvSpPr>
          <p:cNvPr id="14" name="자유형: 도형 13">
            <a:extLst>
              <a:ext uri="{FF2B5EF4-FFF2-40B4-BE49-F238E27FC236}">
                <a16:creationId xmlns:a16="http://schemas.microsoft.com/office/drawing/2014/main" id="{7164291A-E849-4198-95C4-B45787BE0DCB}"/>
              </a:ext>
            </a:extLst>
          </p:cNvPr>
          <p:cNvSpPr/>
          <p:nvPr userDrawn="1"/>
        </p:nvSpPr>
        <p:spPr>
          <a:xfrm>
            <a:off x="8801100" y="0"/>
            <a:ext cx="1890712" cy="7559675"/>
          </a:xfrm>
          <a:custGeom>
            <a:avLst/>
            <a:gdLst>
              <a:gd name="connsiteX0" fmla="*/ 0 w 1890712"/>
              <a:gd name="connsiteY0" fmla="*/ 0 h 7559675"/>
              <a:gd name="connsiteX1" fmla="*/ 1890712 w 1890712"/>
              <a:gd name="connsiteY1" fmla="*/ 0 h 7559675"/>
              <a:gd name="connsiteX2" fmla="*/ 1890712 w 1890712"/>
              <a:gd name="connsiteY2" fmla="*/ 7559675 h 7559675"/>
              <a:gd name="connsiteX3" fmla="*/ 0 w 1890712"/>
              <a:gd name="connsiteY3" fmla="*/ 7559675 h 7559675"/>
              <a:gd name="connsiteX4" fmla="*/ 0 w 1890712"/>
              <a:gd name="connsiteY4" fmla="*/ 7010400 h 7559675"/>
              <a:gd name="connsiteX5" fmla="*/ 895349 w 1890712"/>
              <a:gd name="connsiteY5" fmla="*/ 7010400 h 7559675"/>
              <a:gd name="connsiteX6" fmla="*/ 895349 w 1890712"/>
              <a:gd name="connsiteY6" fmla="*/ 1924050 h 7559675"/>
              <a:gd name="connsiteX7" fmla="*/ 0 w 1890712"/>
              <a:gd name="connsiteY7" fmla="*/ 1924050 h 755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0712" h="7559675">
                <a:moveTo>
                  <a:pt x="0" y="0"/>
                </a:moveTo>
                <a:lnTo>
                  <a:pt x="1890712" y="0"/>
                </a:lnTo>
                <a:lnTo>
                  <a:pt x="1890712" y="7559675"/>
                </a:lnTo>
                <a:lnTo>
                  <a:pt x="0" y="7559675"/>
                </a:lnTo>
                <a:lnTo>
                  <a:pt x="0" y="7010400"/>
                </a:lnTo>
                <a:lnTo>
                  <a:pt x="895349" y="7010400"/>
                </a:lnTo>
                <a:lnTo>
                  <a:pt x="895349" y="1924050"/>
                </a:lnTo>
                <a:lnTo>
                  <a:pt x="0" y="1924050"/>
                </a:lnTo>
                <a:close/>
              </a:path>
            </a:pathLst>
          </a:custGeom>
          <a:gradFill flip="none" rotWithShape="1">
            <a:gsLst>
              <a:gs pos="15000">
                <a:srgbClr val="00A29E">
                  <a:alpha val="80000"/>
                </a:srgbClr>
              </a:gs>
              <a:gs pos="100000">
                <a:srgbClr val="366ED2">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4D2BDFE0-1774-8D45-ACBF-17117B36CE39}"/>
              </a:ext>
            </a:extLst>
          </p:cNvPr>
          <p:cNvPicPr>
            <a:picLocks noChangeAspect="1"/>
          </p:cNvPicPr>
          <p:nvPr userDrawn="1"/>
        </p:nvPicPr>
        <p:blipFill>
          <a:blip r:embed="rId5"/>
          <a:stretch>
            <a:fillRect/>
          </a:stretch>
        </p:blipFill>
        <p:spPr>
          <a:xfrm>
            <a:off x="398384" y="7081530"/>
            <a:ext cx="2082800" cy="317500"/>
          </a:xfrm>
          <a:prstGeom prst="rect">
            <a:avLst/>
          </a:prstGeom>
        </p:spPr>
      </p:pic>
      <p:sp>
        <p:nvSpPr>
          <p:cNvPr id="16" name="직사각형 15">
            <a:extLst>
              <a:ext uri="{FF2B5EF4-FFF2-40B4-BE49-F238E27FC236}">
                <a16:creationId xmlns:a16="http://schemas.microsoft.com/office/drawing/2014/main" id="{16F65779-6519-46B3-BE70-AF6292E0E6E9}"/>
              </a:ext>
            </a:extLst>
          </p:cNvPr>
          <p:cNvSpPr/>
          <p:nvPr userDrawn="1"/>
        </p:nvSpPr>
        <p:spPr>
          <a:xfrm>
            <a:off x="-1434819" y="0"/>
            <a:ext cx="301448" cy="713424"/>
          </a:xfrm>
          <a:prstGeom prst="rect">
            <a:avLst/>
          </a:prstGeom>
          <a:solidFill>
            <a:srgbClr val="00A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92992D5D-4F59-40E5-92EB-88FD5037D00B}"/>
              </a:ext>
            </a:extLst>
          </p:cNvPr>
          <p:cNvSpPr/>
          <p:nvPr userDrawn="1"/>
        </p:nvSpPr>
        <p:spPr>
          <a:xfrm>
            <a:off x="-1079778" y="0"/>
            <a:ext cx="301448" cy="713424"/>
          </a:xfrm>
          <a:prstGeom prst="rect">
            <a:avLst/>
          </a:prstGeom>
          <a:solidFill>
            <a:srgbClr val="366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09A7DB2F-20E4-424A-89DF-ACEB75CCAD1C}"/>
              </a:ext>
            </a:extLst>
          </p:cNvPr>
          <p:cNvSpPr/>
          <p:nvPr userDrawn="1"/>
        </p:nvSpPr>
        <p:spPr>
          <a:xfrm>
            <a:off x="-724737" y="0"/>
            <a:ext cx="301448" cy="71342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85CD1962-E681-4C12-9360-AE998FD62111}"/>
              </a:ext>
            </a:extLst>
          </p:cNvPr>
          <p:cNvSpPr/>
          <p:nvPr userDrawn="1"/>
        </p:nvSpPr>
        <p:spPr>
          <a:xfrm>
            <a:off x="-369695" y="0"/>
            <a:ext cx="301448" cy="713424"/>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9502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EFEC77-C435-4624-91CD-7BBE4E03F3EF}"/>
              </a:ext>
            </a:extLst>
          </p:cNvPr>
          <p:cNvSpPr/>
          <p:nvPr userDrawn="1"/>
        </p:nvSpPr>
        <p:spPr>
          <a:xfrm>
            <a:off x="0" y="-1"/>
            <a:ext cx="2409568" cy="7559675"/>
          </a:xfrm>
          <a:prstGeom prst="rect">
            <a:avLst/>
          </a:prstGeom>
          <a:gradFill flip="none" rotWithShape="1">
            <a:gsLst>
              <a:gs pos="15000">
                <a:srgbClr val="00A29E">
                  <a:alpha val="55000"/>
                </a:srgbClr>
              </a:gs>
              <a:gs pos="100000">
                <a:srgbClr val="366ED2">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903E31E0-3961-409A-BFAE-EDF5D1BAA113}"/>
              </a:ext>
            </a:extLst>
          </p:cNvPr>
          <p:cNvSpPr/>
          <p:nvPr userDrawn="1"/>
        </p:nvSpPr>
        <p:spPr>
          <a:xfrm>
            <a:off x="1192209" y="445292"/>
            <a:ext cx="3671891" cy="67190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descr="테이블, 창문, 앉아있는, 자동차이(가) 표시된 사진&#10;&#10;자동 생성된 설명">
            <a:extLst>
              <a:ext uri="{FF2B5EF4-FFF2-40B4-BE49-F238E27FC236}">
                <a16:creationId xmlns:a16="http://schemas.microsoft.com/office/drawing/2014/main" id="{8B7AD18D-6F2B-44EF-8219-429172F5C8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818" t="11823" r="18145"/>
          <a:stretch/>
        </p:blipFill>
        <p:spPr>
          <a:xfrm>
            <a:off x="1192208" y="445292"/>
            <a:ext cx="3671892" cy="6719096"/>
          </a:xfrm>
          <a:prstGeom prst="rect">
            <a:avLst/>
          </a:prstGeom>
        </p:spPr>
      </p:pic>
      <p:pic>
        <p:nvPicPr>
          <p:cNvPr id="12" name="그림 11" descr="벌집이(가) 표시된 사진&#10;&#10;자동 생성된 설명">
            <a:extLst>
              <a:ext uri="{FF2B5EF4-FFF2-40B4-BE49-F238E27FC236}">
                <a16:creationId xmlns:a16="http://schemas.microsoft.com/office/drawing/2014/main" id="{625F15B8-A8C1-4752-9AF8-1D38D01F249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37105" b="27151"/>
          <a:stretch/>
        </p:blipFill>
        <p:spPr>
          <a:xfrm>
            <a:off x="1" y="3788"/>
            <a:ext cx="6724650" cy="5501662"/>
          </a:xfrm>
          <a:prstGeom prst="rect">
            <a:avLst/>
          </a:prstGeom>
        </p:spPr>
      </p:pic>
      <p:pic>
        <p:nvPicPr>
          <p:cNvPr id="6" name="그림 5">
            <a:extLst>
              <a:ext uri="{FF2B5EF4-FFF2-40B4-BE49-F238E27FC236}">
                <a16:creationId xmlns:a16="http://schemas.microsoft.com/office/drawing/2014/main" id="{067F2FE2-3458-4880-AE1F-69053CCDC1C4}"/>
              </a:ext>
            </a:extLst>
          </p:cNvPr>
          <p:cNvPicPr>
            <a:picLocks noChangeAspect="1"/>
          </p:cNvPicPr>
          <p:nvPr userDrawn="1"/>
        </p:nvPicPr>
        <p:blipFill>
          <a:blip r:embed="rId4"/>
          <a:stretch>
            <a:fillRect/>
          </a:stretch>
        </p:blipFill>
        <p:spPr>
          <a:xfrm>
            <a:off x="8800587" y="6660586"/>
            <a:ext cx="1423987" cy="508377"/>
          </a:xfrm>
          <a:prstGeom prst="rect">
            <a:avLst/>
          </a:prstGeom>
        </p:spPr>
      </p:pic>
      <p:grpSp>
        <p:nvGrpSpPr>
          <p:cNvPr id="9" name="그룹 8">
            <a:extLst>
              <a:ext uri="{FF2B5EF4-FFF2-40B4-BE49-F238E27FC236}">
                <a16:creationId xmlns:a16="http://schemas.microsoft.com/office/drawing/2014/main" id="{BF086FAC-8603-4A12-B696-DDF947B55778}"/>
              </a:ext>
            </a:extLst>
          </p:cNvPr>
          <p:cNvGrpSpPr/>
          <p:nvPr userDrawn="1"/>
        </p:nvGrpSpPr>
        <p:grpSpPr>
          <a:xfrm>
            <a:off x="7580728" y="5138057"/>
            <a:ext cx="2723883" cy="2422670"/>
            <a:chOff x="7580728" y="5138057"/>
            <a:chExt cx="2723883" cy="2422670"/>
          </a:xfrm>
        </p:grpSpPr>
        <p:cxnSp>
          <p:nvCxnSpPr>
            <p:cNvPr id="10" name="직선 연결선 9">
              <a:extLst>
                <a:ext uri="{FF2B5EF4-FFF2-40B4-BE49-F238E27FC236}">
                  <a16:creationId xmlns:a16="http://schemas.microsoft.com/office/drawing/2014/main" id="{4DFFBBD6-B035-4CB7-AF10-0F1403FBF230}"/>
                </a:ext>
              </a:extLst>
            </p:cNvPr>
            <p:cNvCxnSpPr>
              <a:cxnSpLocks/>
            </p:cNvCxnSpPr>
            <p:nvPr/>
          </p:nvCxnSpPr>
          <p:spPr>
            <a:xfrm flipH="1">
              <a:off x="7882993" y="5138057"/>
              <a:ext cx="2421618" cy="2421618"/>
            </a:xfrm>
            <a:prstGeom prst="line">
              <a:avLst/>
            </a:prstGeom>
            <a:ln>
              <a:gradFill flip="none" rotWithShape="1">
                <a:gsLst>
                  <a:gs pos="0">
                    <a:srgbClr val="00827F">
                      <a:alpha val="30000"/>
                    </a:srgbClr>
                  </a:gs>
                  <a:gs pos="100000">
                    <a:srgbClr val="2368C3">
                      <a:alpha val="3000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4F49401A-5620-4C6E-862F-67719091C554}"/>
                </a:ext>
              </a:extLst>
            </p:cNvPr>
            <p:cNvCxnSpPr>
              <a:cxnSpLocks/>
            </p:cNvCxnSpPr>
            <p:nvPr/>
          </p:nvCxnSpPr>
          <p:spPr>
            <a:xfrm flipH="1">
              <a:off x="7580728" y="6328229"/>
              <a:ext cx="1232497" cy="1232498"/>
            </a:xfrm>
            <a:prstGeom prst="line">
              <a:avLst/>
            </a:prstGeom>
            <a:ln>
              <a:gradFill flip="none" rotWithShape="1">
                <a:gsLst>
                  <a:gs pos="0">
                    <a:srgbClr val="00827F">
                      <a:alpha val="30000"/>
                    </a:srgbClr>
                  </a:gs>
                  <a:gs pos="100000">
                    <a:srgbClr val="2368C3">
                      <a:alpha val="30000"/>
                    </a:srgbClr>
                  </a:gs>
                </a:gsLst>
                <a:lin ang="54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3177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589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세로 제목 및 텍스트">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41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3_구역 머리글">
    <p:spTree>
      <p:nvGrpSpPr>
        <p:cNvPr id="1" name=""/>
        <p:cNvGrpSpPr/>
        <p:nvPr/>
      </p:nvGrpSpPr>
      <p:grpSpPr>
        <a:xfrm>
          <a:off x="0" y="0"/>
          <a:ext cx="0" cy="0"/>
          <a:chOff x="0" y="0"/>
          <a:chExt cx="0" cy="0"/>
        </a:xfrm>
      </p:grpSpPr>
      <p:grpSp>
        <p:nvGrpSpPr>
          <p:cNvPr id="47" name="그룹 46">
            <a:extLst>
              <a:ext uri="{FF2B5EF4-FFF2-40B4-BE49-F238E27FC236}">
                <a16:creationId xmlns:a16="http://schemas.microsoft.com/office/drawing/2014/main" id="{50E821B1-3B32-4171-AB74-A72DDACA10CD}"/>
              </a:ext>
            </a:extLst>
          </p:cNvPr>
          <p:cNvGrpSpPr/>
          <p:nvPr userDrawn="1"/>
        </p:nvGrpSpPr>
        <p:grpSpPr>
          <a:xfrm>
            <a:off x="0" y="2"/>
            <a:ext cx="10691815" cy="611633"/>
            <a:chOff x="6365421" y="0"/>
            <a:chExt cx="3540580" cy="728979"/>
          </a:xfrm>
        </p:grpSpPr>
        <p:pic>
          <p:nvPicPr>
            <p:cNvPr id="48" name="그림 47">
              <a:extLst>
                <a:ext uri="{FF2B5EF4-FFF2-40B4-BE49-F238E27FC236}">
                  <a16:creationId xmlns:a16="http://schemas.microsoft.com/office/drawing/2014/main" id="{80468347-1BEB-4223-97BA-581896DCA64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602981" y="0"/>
              <a:ext cx="1303020" cy="728978"/>
            </a:xfrm>
            <a:prstGeom prst="rect">
              <a:avLst/>
            </a:prstGeom>
            <a:effectLst/>
          </p:spPr>
        </p:pic>
        <p:pic>
          <p:nvPicPr>
            <p:cNvPr id="49" name="그림 48">
              <a:extLst>
                <a:ext uri="{FF2B5EF4-FFF2-40B4-BE49-F238E27FC236}">
                  <a16:creationId xmlns:a16="http://schemas.microsoft.com/office/drawing/2014/main" id="{C1000705-BBB3-41D4-9F54-E7A2A031E418}"/>
                </a:ext>
              </a:extLst>
            </p:cNvPr>
            <p:cNvPicPr>
              <a:picLocks noChangeAspect="1"/>
            </p:cNvPicPr>
            <p:nvPr userDrawn="1"/>
          </p:nvPicPr>
          <p:blipFill rotWithShape="1">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8305908" y="0"/>
              <a:ext cx="1555635" cy="728979"/>
            </a:xfrm>
            <a:prstGeom prst="rect">
              <a:avLst/>
            </a:prstGeom>
            <a:effectLst/>
          </p:spPr>
        </p:pic>
        <p:pic>
          <p:nvPicPr>
            <p:cNvPr id="50" name="그림 49">
              <a:extLst>
                <a:ext uri="{FF2B5EF4-FFF2-40B4-BE49-F238E27FC236}">
                  <a16:creationId xmlns:a16="http://schemas.microsoft.com/office/drawing/2014/main" id="{ED8DCBDD-AEBD-4D39-9D12-01167D977683}"/>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rcRect/>
            <a:stretch/>
          </p:blipFill>
          <p:spPr>
            <a:xfrm>
              <a:off x="8029576" y="0"/>
              <a:ext cx="1819904" cy="728979"/>
            </a:xfrm>
            <a:prstGeom prst="rect">
              <a:avLst/>
            </a:prstGeom>
            <a:effectLst/>
          </p:spPr>
        </p:pic>
        <p:pic>
          <p:nvPicPr>
            <p:cNvPr id="51" name="그림 50">
              <a:extLst>
                <a:ext uri="{FF2B5EF4-FFF2-40B4-BE49-F238E27FC236}">
                  <a16:creationId xmlns:a16="http://schemas.microsoft.com/office/drawing/2014/main" id="{52959DA7-34C0-4040-BD28-848A98369F36}"/>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rcRect/>
            <a:stretch/>
          </p:blipFill>
          <p:spPr>
            <a:xfrm>
              <a:off x="6365421" y="0"/>
              <a:ext cx="1675688" cy="728979"/>
            </a:xfrm>
            <a:prstGeom prst="rect">
              <a:avLst/>
            </a:prstGeom>
            <a:effectLst/>
          </p:spPr>
        </p:pic>
      </p:grpSp>
      <p:sp>
        <p:nvSpPr>
          <p:cNvPr id="30" name="TextBox 29">
            <a:extLst>
              <a:ext uri="{FF2B5EF4-FFF2-40B4-BE49-F238E27FC236}">
                <a16:creationId xmlns:a16="http://schemas.microsoft.com/office/drawing/2014/main" id="{FADE9FC0-6110-45B5-A10F-06AC67F4F091}"/>
              </a:ext>
            </a:extLst>
          </p:cNvPr>
          <p:cNvSpPr txBox="1"/>
          <p:nvPr userDrawn="1"/>
        </p:nvSpPr>
        <p:spPr>
          <a:xfrm>
            <a:off x="9831103" y="7229013"/>
            <a:ext cx="830124" cy="271413"/>
          </a:xfrm>
          <a:prstGeom prst="rect">
            <a:avLst/>
          </a:prstGeom>
          <a:noFill/>
        </p:spPr>
        <p:txBody>
          <a:bodyPr wrap="none" lIns="99551" tIns="49775" rIns="99551" bIns="49775" rtlCol="0">
            <a:spAutoFit/>
          </a:bodyPr>
          <a:lstStyle/>
          <a:p>
            <a:pPr algn="l">
              <a:buNone/>
            </a:pPr>
            <a:r>
              <a:rPr lang="ko-KR" altLang="en-US" sz="1100" b="1" spc="109" baseline="0" dirty="0">
                <a:solidFill>
                  <a:srgbClr val="2F4160"/>
                </a:solidFill>
                <a:effectLst/>
                <a:latin typeface="+mn-ea"/>
                <a:ea typeface="+mn-ea"/>
                <a:cs typeface="Arial" panose="020B0604020202020204" pitchFamily="34" charset="0"/>
              </a:rPr>
              <a:t>컨소시엄</a:t>
            </a:r>
          </a:p>
        </p:txBody>
      </p:sp>
      <p:pic>
        <p:nvPicPr>
          <p:cNvPr id="31" name="그림 30">
            <a:extLst>
              <a:ext uri="{FF2B5EF4-FFF2-40B4-BE49-F238E27FC236}">
                <a16:creationId xmlns:a16="http://schemas.microsoft.com/office/drawing/2014/main" id="{45592D08-BC7D-4D1E-9C60-003C5798F5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131816" y="7237333"/>
            <a:ext cx="752275" cy="254773"/>
          </a:xfrm>
          <a:prstGeom prst="rect">
            <a:avLst/>
          </a:prstGeom>
        </p:spPr>
      </p:pic>
      <p:sp>
        <p:nvSpPr>
          <p:cNvPr id="33" name="모서리가 둥근 직사각형 42">
            <a:extLst>
              <a:ext uri="{FF2B5EF4-FFF2-40B4-BE49-F238E27FC236}">
                <a16:creationId xmlns:a16="http://schemas.microsoft.com/office/drawing/2014/main" id="{A964650E-16D2-47E1-BF26-68B5B224B17C}"/>
              </a:ext>
            </a:extLst>
          </p:cNvPr>
          <p:cNvSpPr/>
          <p:nvPr userDrawn="1"/>
        </p:nvSpPr>
        <p:spPr>
          <a:xfrm>
            <a:off x="4917636" y="7257673"/>
            <a:ext cx="854827" cy="222542"/>
          </a:xfrm>
          <a:prstGeom prst="roundRect">
            <a:avLst>
              <a:gd name="adj" fmla="val 50000"/>
            </a:avLst>
          </a:prstGeom>
        </p:spPr>
        <p:txBody>
          <a:bodyPr lIns="99551" tIns="49775" rIns="99551" bIns="49775" anchor="ctr"/>
          <a:lstStyle/>
          <a:p>
            <a:pPr lvl="0" algn="ctr"/>
            <a:fld id="{A15A7827-D1D9-4380-A55D-CE6E77D3DDDF}" type="slidenum">
              <a:rPr lang="en-US" altLang="ko-KR" sz="1100" b="1" smtClean="0">
                <a:solidFill>
                  <a:schemeClr val="bg1">
                    <a:lumMod val="50000"/>
                  </a:schemeClr>
                </a:solidFill>
                <a:latin typeface="+mn-ea"/>
                <a:ea typeface="+mn-ea"/>
              </a:rPr>
              <a:pPr lvl="0" algn="ctr"/>
              <a:t>‹#›</a:t>
            </a:fld>
            <a:endParaRPr lang="ko-KR" altLang="en-US" sz="1100" b="1" dirty="0">
              <a:solidFill>
                <a:schemeClr val="bg1">
                  <a:lumMod val="50000"/>
                </a:schemeClr>
              </a:solidFill>
              <a:latin typeface="+mn-ea"/>
              <a:ea typeface="+mn-ea"/>
            </a:endParaRPr>
          </a:p>
        </p:txBody>
      </p:sp>
      <p:sp>
        <p:nvSpPr>
          <p:cNvPr id="18" name="직사각형 17">
            <a:extLst>
              <a:ext uri="{FF2B5EF4-FFF2-40B4-BE49-F238E27FC236}">
                <a16:creationId xmlns:a16="http://schemas.microsoft.com/office/drawing/2014/main" id="{22C51442-BA6C-4D9B-A316-96F170087892}"/>
              </a:ext>
            </a:extLst>
          </p:cNvPr>
          <p:cNvSpPr/>
          <p:nvPr userDrawn="1"/>
        </p:nvSpPr>
        <p:spPr>
          <a:xfrm>
            <a:off x="-373104" y="990133"/>
            <a:ext cx="287336" cy="216901"/>
          </a:xfrm>
          <a:prstGeom prst="rect">
            <a:avLst/>
          </a:prstGeom>
          <a:solidFill>
            <a:srgbClr val="D3D1D2"/>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0" name="직사각형 19">
            <a:extLst>
              <a:ext uri="{FF2B5EF4-FFF2-40B4-BE49-F238E27FC236}">
                <a16:creationId xmlns:a16="http://schemas.microsoft.com/office/drawing/2014/main" id="{5D3B9D2C-6EB3-4E04-BE8F-7929995FD158}"/>
              </a:ext>
            </a:extLst>
          </p:cNvPr>
          <p:cNvSpPr/>
          <p:nvPr userDrawn="1"/>
        </p:nvSpPr>
        <p:spPr>
          <a:xfrm>
            <a:off x="-373104" y="1646725"/>
            <a:ext cx="287336" cy="216901"/>
          </a:xfrm>
          <a:prstGeom prst="rect">
            <a:avLst/>
          </a:prstGeom>
          <a:solidFill>
            <a:srgbClr val="595C63"/>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1" name="직사각형 20">
            <a:extLst>
              <a:ext uri="{FF2B5EF4-FFF2-40B4-BE49-F238E27FC236}">
                <a16:creationId xmlns:a16="http://schemas.microsoft.com/office/drawing/2014/main" id="{F4839A51-9AE5-437E-AE51-C93847B37235}"/>
              </a:ext>
            </a:extLst>
          </p:cNvPr>
          <p:cNvSpPr/>
          <p:nvPr userDrawn="1"/>
        </p:nvSpPr>
        <p:spPr>
          <a:xfrm>
            <a:off x="-516772" y="2415066"/>
            <a:ext cx="287336" cy="216901"/>
          </a:xfrm>
          <a:prstGeom prst="rect">
            <a:avLst/>
          </a:prstGeom>
          <a:solidFill>
            <a:srgbClr val="DA3D3D"/>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5" name="직사각형 24">
            <a:extLst>
              <a:ext uri="{FF2B5EF4-FFF2-40B4-BE49-F238E27FC236}">
                <a16:creationId xmlns:a16="http://schemas.microsoft.com/office/drawing/2014/main" id="{FECDFAA1-F8E3-4620-9592-3FA634D33784}"/>
              </a:ext>
            </a:extLst>
          </p:cNvPr>
          <p:cNvSpPr/>
          <p:nvPr userDrawn="1"/>
        </p:nvSpPr>
        <p:spPr>
          <a:xfrm>
            <a:off x="-373104" y="1425297"/>
            <a:ext cx="287336" cy="216901"/>
          </a:xfrm>
          <a:prstGeom prst="rect">
            <a:avLst/>
          </a:prstGeom>
          <a:solidFill>
            <a:srgbClr val="81858F"/>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6" name="직사각형 25">
            <a:extLst>
              <a:ext uri="{FF2B5EF4-FFF2-40B4-BE49-F238E27FC236}">
                <a16:creationId xmlns:a16="http://schemas.microsoft.com/office/drawing/2014/main" id="{69BFC2F1-CE3D-4E7E-90AE-EA53979BA859}"/>
              </a:ext>
            </a:extLst>
          </p:cNvPr>
          <p:cNvSpPr/>
          <p:nvPr userDrawn="1"/>
        </p:nvSpPr>
        <p:spPr>
          <a:xfrm>
            <a:off x="-373104" y="1208396"/>
            <a:ext cx="287336" cy="216901"/>
          </a:xfrm>
          <a:prstGeom prst="rect">
            <a:avLst/>
          </a:prstGeom>
          <a:solidFill>
            <a:srgbClr val="B2B4BA"/>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7" name="직사각형 26">
            <a:extLst>
              <a:ext uri="{FF2B5EF4-FFF2-40B4-BE49-F238E27FC236}">
                <a16:creationId xmlns:a16="http://schemas.microsoft.com/office/drawing/2014/main" id="{BD8FC5E8-44D8-4F04-81F8-00C6A4FDB104}"/>
              </a:ext>
            </a:extLst>
          </p:cNvPr>
          <p:cNvSpPr/>
          <p:nvPr userDrawn="1"/>
        </p:nvSpPr>
        <p:spPr>
          <a:xfrm>
            <a:off x="-373104" y="773232"/>
            <a:ext cx="287336" cy="216901"/>
          </a:xfrm>
          <a:prstGeom prst="rect">
            <a:avLst/>
          </a:prstGeom>
          <a:solidFill>
            <a:srgbClr val="EAEAEA"/>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8" name="직사각형 27">
            <a:extLst>
              <a:ext uri="{FF2B5EF4-FFF2-40B4-BE49-F238E27FC236}">
                <a16:creationId xmlns:a16="http://schemas.microsoft.com/office/drawing/2014/main" id="{CFEAD908-A5CF-4ED4-A58F-0CBE3846366B}"/>
              </a:ext>
            </a:extLst>
          </p:cNvPr>
          <p:cNvSpPr/>
          <p:nvPr userDrawn="1"/>
        </p:nvSpPr>
        <p:spPr>
          <a:xfrm>
            <a:off x="-660440" y="1646725"/>
            <a:ext cx="287336" cy="216901"/>
          </a:xfrm>
          <a:prstGeom prst="rect">
            <a:avLst/>
          </a:prstGeom>
          <a:solidFill>
            <a:srgbClr val="364B5B"/>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32" name="직사각형 31">
            <a:extLst>
              <a:ext uri="{FF2B5EF4-FFF2-40B4-BE49-F238E27FC236}">
                <a16:creationId xmlns:a16="http://schemas.microsoft.com/office/drawing/2014/main" id="{0C02737A-73E6-4AE0-A872-E33B70BEF2C9}"/>
              </a:ext>
            </a:extLst>
          </p:cNvPr>
          <p:cNvSpPr/>
          <p:nvPr userDrawn="1"/>
        </p:nvSpPr>
        <p:spPr>
          <a:xfrm>
            <a:off x="-660440" y="1425297"/>
            <a:ext cx="287336" cy="216901"/>
          </a:xfrm>
          <a:prstGeom prst="rect">
            <a:avLst/>
          </a:prstGeom>
          <a:solidFill>
            <a:srgbClr val="4B687D"/>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34" name="직사각형 33">
            <a:extLst>
              <a:ext uri="{FF2B5EF4-FFF2-40B4-BE49-F238E27FC236}">
                <a16:creationId xmlns:a16="http://schemas.microsoft.com/office/drawing/2014/main" id="{07A314FE-C536-4F04-A30C-27392AEBBEB5}"/>
              </a:ext>
            </a:extLst>
          </p:cNvPr>
          <p:cNvSpPr/>
          <p:nvPr userDrawn="1"/>
        </p:nvSpPr>
        <p:spPr>
          <a:xfrm>
            <a:off x="-660440" y="1208396"/>
            <a:ext cx="287336" cy="216901"/>
          </a:xfrm>
          <a:prstGeom prst="rect">
            <a:avLst/>
          </a:prstGeom>
          <a:solidFill>
            <a:srgbClr val="7998AF"/>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35" name="직사각형 34">
            <a:extLst>
              <a:ext uri="{FF2B5EF4-FFF2-40B4-BE49-F238E27FC236}">
                <a16:creationId xmlns:a16="http://schemas.microsoft.com/office/drawing/2014/main" id="{FF46CC6E-ED1E-4916-8012-308A13D6C9E3}"/>
              </a:ext>
            </a:extLst>
          </p:cNvPr>
          <p:cNvSpPr/>
          <p:nvPr userDrawn="1"/>
        </p:nvSpPr>
        <p:spPr>
          <a:xfrm>
            <a:off x="-660440" y="990133"/>
            <a:ext cx="287336" cy="216901"/>
          </a:xfrm>
          <a:prstGeom prst="rect">
            <a:avLst/>
          </a:prstGeom>
          <a:solidFill>
            <a:srgbClr val="B3C4D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37" name="직사각형 36">
            <a:extLst>
              <a:ext uri="{FF2B5EF4-FFF2-40B4-BE49-F238E27FC236}">
                <a16:creationId xmlns:a16="http://schemas.microsoft.com/office/drawing/2014/main" id="{A6F271CB-4413-4D17-B1EE-E09F4200D59C}"/>
              </a:ext>
            </a:extLst>
          </p:cNvPr>
          <p:cNvSpPr/>
          <p:nvPr userDrawn="1"/>
        </p:nvSpPr>
        <p:spPr>
          <a:xfrm>
            <a:off x="-660440" y="773232"/>
            <a:ext cx="287336" cy="216901"/>
          </a:xfrm>
          <a:prstGeom prst="rect">
            <a:avLst/>
          </a:prstGeom>
          <a:solidFill>
            <a:srgbClr val="E5EBEF"/>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38" name="직사각형 37">
            <a:extLst>
              <a:ext uri="{FF2B5EF4-FFF2-40B4-BE49-F238E27FC236}">
                <a16:creationId xmlns:a16="http://schemas.microsoft.com/office/drawing/2014/main" id="{CA951687-9DD9-49A0-9B31-81245D77E308}"/>
              </a:ext>
            </a:extLst>
          </p:cNvPr>
          <p:cNvSpPr/>
          <p:nvPr userDrawn="1"/>
        </p:nvSpPr>
        <p:spPr>
          <a:xfrm>
            <a:off x="-373104" y="1864021"/>
            <a:ext cx="287336" cy="216901"/>
          </a:xfrm>
          <a:prstGeom prst="rect">
            <a:avLst/>
          </a:prstGeom>
          <a:solidFill>
            <a:srgbClr val="3D3F45"/>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40" name="직사각형 39">
            <a:extLst>
              <a:ext uri="{FF2B5EF4-FFF2-40B4-BE49-F238E27FC236}">
                <a16:creationId xmlns:a16="http://schemas.microsoft.com/office/drawing/2014/main" id="{1444D192-828A-414C-8046-A20AFC749A17}"/>
              </a:ext>
            </a:extLst>
          </p:cNvPr>
          <p:cNvSpPr/>
          <p:nvPr userDrawn="1"/>
        </p:nvSpPr>
        <p:spPr>
          <a:xfrm>
            <a:off x="-660440" y="1864021"/>
            <a:ext cx="287336" cy="216901"/>
          </a:xfrm>
          <a:prstGeom prst="rect">
            <a:avLst/>
          </a:prstGeom>
          <a:solidFill>
            <a:srgbClr val="22303A"/>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43" name="텍스트 개체 틀 3">
            <a:extLst>
              <a:ext uri="{FF2B5EF4-FFF2-40B4-BE49-F238E27FC236}">
                <a16:creationId xmlns:a16="http://schemas.microsoft.com/office/drawing/2014/main" id="{423E9AEF-70A2-44A0-80B8-3BDCA6E23FA3}"/>
              </a:ext>
            </a:extLst>
          </p:cNvPr>
          <p:cNvSpPr>
            <a:spLocks noGrp="1"/>
          </p:cNvSpPr>
          <p:nvPr>
            <p:ph type="body" sz="quarter" idx="12" hasCustomPrompt="1"/>
          </p:nvPr>
        </p:nvSpPr>
        <p:spPr>
          <a:xfrm>
            <a:off x="215890" y="717919"/>
            <a:ext cx="10260026" cy="525165"/>
          </a:xfrm>
          <a:prstGeom prst="rect">
            <a:avLst/>
          </a:prstGeom>
        </p:spPr>
        <p:txBody>
          <a:bodyPr lIns="39193" tIns="39193" rIns="39193" bIns="39193" anchor="ctr"/>
          <a:lstStyle>
            <a:lvl1pPr marL="0" indent="0" algn="just" latinLnBrk="0">
              <a:lnSpc>
                <a:spcPct val="110000"/>
              </a:lnSpc>
              <a:buNone/>
              <a:defRPr lang="ko-KR" altLang="en-US" sz="1500" b="1" dirty="0">
                <a:latin typeface="+mn-ea"/>
              </a:defRPr>
            </a:lvl1pPr>
          </a:lstStyle>
          <a:p>
            <a:pPr marL="0" marR="0" lvl="0" indent="0" fontAlgn="auto" latinLnBrk="0">
              <a:lnSpc>
                <a:spcPct val="100000"/>
              </a:lnSpc>
              <a:spcBef>
                <a:spcPts val="0"/>
              </a:spcBef>
              <a:spcAft>
                <a:spcPts val="0"/>
              </a:spcAft>
              <a:buClrTx/>
              <a:buSzTx/>
              <a:tabLst/>
            </a:pPr>
            <a:r>
              <a:rPr lang="ko-KR" altLang="en-US" dirty="0" err="1"/>
              <a:t>거버닝</a:t>
            </a:r>
            <a:r>
              <a:rPr lang="ko-KR" altLang="en-US" dirty="0"/>
              <a:t> </a:t>
            </a:r>
            <a:r>
              <a:rPr lang="ko-KR" altLang="en-US" dirty="0" err="1"/>
              <a:t>메세지</a:t>
            </a:r>
            <a:r>
              <a:rPr lang="ko-KR" altLang="en-US" dirty="0"/>
              <a:t> </a:t>
            </a:r>
            <a:r>
              <a:rPr lang="en-US" altLang="ko-KR" dirty="0"/>
              <a:t>2</a:t>
            </a:r>
            <a:r>
              <a:rPr lang="ko-KR" altLang="en-US" dirty="0"/>
              <a:t>줄 이내 작성 요망</a:t>
            </a:r>
            <a:r>
              <a:rPr lang="en-US" altLang="ko-KR" dirty="0"/>
              <a:t>(</a:t>
            </a:r>
            <a:r>
              <a:rPr lang="ko-KR" altLang="en-US" dirty="0" err="1"/>
              <a:t>맑은고딕</a:t>
            </a:r>
            <a:r>
              <a:rPr lang="en-US" altLang="ko-KR" dirty="0"/>
              <a:t>(</a:t>
            </a:r>
            <a:r>
              <a:rPr lang="ko-KR" altLang="en-US" dirty="0"/>
              <a:t>본문</a:t>
            </a:r>
            <a:r>
              <a:rPr lang="en-US" altLang="ko-KR" dirty="0"/>
              <a:t>), Bold, 14, </a:t>
            </a:r>
            <a:r>
              <a:rPr lang="ko-KR" altLang="en-US" dirty="0"/>
              <a:t>양쪽맞춤</a:t>
            </a:r>
            <a:r>
              <a:rPr lang="en-US" altLang="ko-KR" dirty="0"/>
              <a:t>)</a:t>
            </a:r>
            <a:endParaRPr lang="ko-KR" altLang="en-US" dirty="0"/>
          </a:p>
        </p:txBody>
      </p:sp>
      <p:sp>
        <p:nvSpPr>
          <p:cNvPr id="53" name="텍스트 개체 틀 3">
            <a:extLst>
              <a:ext uri="{FF2B5EF4-FFF2-40B4-BE49-F238E27FC236}">
                <a16:creationId xmlns:a16="http://schemas.microsoft.com/office/drawing/2014/main" id="{025A7984-855B-4893-BC38-461960A0E168}"/>
              </a:ext>
            </a:extLst>
          </p:cNvPr>
          <p:cNvSpPr>
            <a:spLocks noGrp="1"/>
          </p:cNvSpPr>
          <p:nvPr>
            <p:ph type="body" sz="quarter" idx="10" hasCustomPrompt="1"/>
          </p:nvPr>
        </p:nvSpPr>
        <p:spPr>
          <a:xfrm>
            <a:off x="215891" y="65712"/>
            <a:ext cx="7905775" cy="240107"/>
          </a:xfrm>
          <a:prstGeom prst="rect">
            <a:avLst/>
          </a:prstGeom>
        </p:spPr>
        <p:txBody>
          <a:bodyPr lIns="39193" tIns="39193" rIns="39193" bIns="39193" anchor="ctr"/>
          <a:lstStyle>
            <a:lvl1pPr marL="0" indent="0" latinLnBrk="0">
              <a:buNone/>
              <a:defRPr sz="1300" b="1">
                <a:latin typeface="+mn-ea"/>
                <a:ea typeface="+mn-ea"/>
              </a:defRPr>
            </a:lvl1pPr>
            <a:lvl2pPr marL="497754" indent="0">
              <a:buNone/>
              <a:defRPr sz="1700">
                <a:latin typeface="+mn-ea"/>
                <a:ea typeface="+mn-ea"/>
              </a:defRPr>
            </a:lvl2pPr>
            <a:lvl3pPr>
              <a:defRPr sz="1700">
                <a:latin typeface="+mn-ea"/>
                <a:ea typeface="+mn-ea"/>
              </a:defRPr>
            </a:lvl3pPr>
            <a:lvl4pPr>
              <a:defRPr sz="1700">
                <a:latin typeface="+mn-ea"/>
                <a:ea typeface="+mn-ea"/>
              </a:defRPr>
            </a:lvl4pPr>
            <a:lvl5pPr>
              <a:defRPr sz="1700">
                <a:latin typeface="+mn-ea"/>
                <a:ea typeface="+mn-ea"/>
              </a:defRPr>
            </a:lvl5pPr>
          </a:lstStyle>
          <a:p>
            <a:pPr lvl="0"/>
            <a:r>
              <a:rPr lang="en-US" altLang="ko-KR" dirty="0"/>
              <a:t>1.1 3Depth &gt; 1.1.1 4Depth</a:t>
            </a:r>
            <a:endParaRPr lang="ko-KR" altLang="en-US" dirty="0"/>
          </a:p>
        </p:txBody>
      </p:sp>
      <p:sp>
        <p:nvSpPr>
          <p:cNvPr id="54" name="텍스트 개체 틀 3">
            <a:extLst>
              <a:ext uri="{FF2B5EF4-FFF2-40B4-BE49-F238E27FC236}">
                <a16:creationId xmlns:a16="http://schemas.microsoft.com/office/drawing/2014/main" id="{AA9AC78B-650C-4B22-AFB3-47184170C70A}"/>
              </a:ext>
            </a:extLst>
          </p:cNvPr>
          <p:cNvSpPr>
            <a:spLocks noGrp="1"/>
          </p:cNvSpPr>
          <p:nvPr>
            <p:ph type="body" sz="quarter" idx="11" hasCustomPrompt="1"/>
          </p:nvPr>
        </p:nvSpPr>
        <p:spPr>
          <a:xfrm>
            <a:off x="8176495" y="65711"/>
            <a:ext cx="2299421" cy="218258"/>
          </a:xfrm>
          <a:prstGeom prst="rect">
            <a:avLst/>
          </a:prstGeom>
        </p:spPr>
        <p:txBody>
          <a:bodyPr lIns="39193" tIns="39193" rIns="39193" bIns="39193" anchor="ctr"/>
          <a:lstStyle>
            <a:lvl1pPr marL="0" indent="0" algn="r" latinLnBrk="0">
              <a:lnSpc>
                <a:spcPct val="100000"/>
              </a:lnSpc>
              <a:spcBef>
                <a:spcPts val="0"/>
              </a:spcBef>
              <a:buNone/>
              <a:defRPr sz="1100" b="1">
                <a:latin typeface="+mn-ea"/>
                <a:ea typeface="+mn-ea"/>
              </a:defRPr>
            </a:lvl1pPr>
            <a:lvl2pPr marL="497754" indent="0">
              <a:buNone/>
              <a:defRPr sz="1700">
                <a:latin typeface="+mn-ea"/>
                <a:ea typeface="+mn-ea"/>
              </a:defRPr>
            </a:lvl2pPr>
            <a:lvl3pPr>
              <a:defRPr sz="1700">
                <a:latin typeface="+mn-ea"/>
                <a:ea typeface="+mn-ea"/>
              </a:defRPr>
            </a:lvl3pPr>
            <a:lvl4pPr>
              <a:defRPr sz="1700">
                <a:latin typeface="+mn-ea"/>
                <a:ea typeface="+mn-ea"/>
              </a:defRPr>
            </a:lvl4pPr>
            <a:lvl5pPr>
              <a:defRPr sz="1700">
                <a:latin typeface="+mn-ea"/>
                <a:ea typeface="+mn-ea"/>
              </a:defRPr>
            </a:lvl5pPr>
          </a:lstStyle>
          <a:p>
            <a:pPr lvl="0"/>
            <a:r>
              <a:rPr lang="en-US" altLang="ko-KR" dirty="0"/>
              <a:t>Ⅰ. 1Depth</a:t>
            </a:r>
          </a:p>
        </p:txBody>
      </p:sp>
      <p:sp>
        <p:nvSpPr>
          <p:cNvPr id="55" name="텍스트 개체 틀 3">
            <a:extLst>
              <a:ext uri="{FF2B5EF4-FFF2-40B4-BE49-F238E27FC236}">
                <a16:creationId xmlns:a16="http://schemas.microsoft.com/office/drawing/2014/main" id="{78B98BDC-70A1-49A1-A472-290100AE1349}"/>
              </a:ext>
            </a:extLst>
          </p:cNvPr>
          <p:cNvSpPr>
            <a:spLocks noGrp="1"/>
          </p:cNvSpPr>
          <p:nvPr>
            <p:ph type="body" sz="quarter" idx="13" hasCustomPrompt="1"/>
          </p:nvPr>
        </p:nvSpPr>
        <p:spPr>
          <a:xfrm>
            <a:off x="8176495" y="288251"/>
            <a:ext cx="2299421" cy="218258"/>
          </a:xfrm>
          <a:prstGeom prst="rect">
            <a:avLst/>
          </a:prstGeom>
        </p:spPr>
        <p:txBody>
          <a:bodyPr lIns="39193" tIns="39193" rIns="39193" bIns="39193" anchor="ctr"/>
          <a:lstStyle>
            <a:lvl1pPr marL="0" indent="0" algn="r" latinLnBrk="0">
              <a:lnSpc>
                <a:spcPct val="100000"/>
              </a:lnSpc>
              <a:spcBef>
                <a:spcPts val="0"/>
              </a:spcBef>
              <a:buNone/>
              <a:defRPr sz="1100" b="1">
                <a:latin typeface="+mn-ea"/>
                <a:ea typeface="+mn-ea"/>
              </a:defRPr>
            </a:lvl1pPr>
            <a:lvl2pPr marL="497754" indent="0">
              <a:buNone/>
              <a:defRPr sz="1700">
                <a:latin typeface="+mn-ea"/>
                <a:ea typeface="+mn-ea"/>
              </a:defRPr>
            </a:lvl2pPr>
            <a:lvl3pPr>
              <a:defRPr sz="1700">
                <a:latin typeface="+mn-ea"/>
                <a:ea typeface="+mn-ea"/>
              </a:defRPr>
            </a:lvl3pPr>
            <a:lvl4pPr>
              <a:defRPr sz="1700">
                <a:latin typeface="+mn-ea"/>
                <a:ea typeface="+mn-ea"/>
              </a:defRPr>
            </a:lvl4pPr>
            <a:lvl5pPr>
              <a:defRPr sz="1700">
                <a:latin typeface="+mn-ea"/>
                <a:ea typeface="+mn-ea"/>
              </a:defRPr>
            </a:lvl5pPr>
          </a:lstStyle>
          <a:p>
            <a:pPr lvl="0"/>
            <a:r>
              <a:rPr lang="en-US" altLang="ko-KR" dirty="0"/>
              <a:t>1. 2Depth</a:t>
            </a:r>
            <a:endParaRPr lang="ko-KR" altLang="en-US" dirty="0"/>
          </a:p>
        </p:txBody>
      </p:sp>
      <p:cxnSp>
        <p:nvCxnSpPr>
          <p:cNvPr id="56" name="직선 연결선 55">
            <a:extLst>
              <a:ext uri="{FF2B5EF4-FFF2-40B4-BE49-F238E27FC236}">
                <a16:creationId xmlns:a16="http://schemas.microsoft.com/office/drawing/2014/main" id="{49304711-C16C-461A-8D6E-7510BED83B36}"/>
              </a:ext>
            </a:extLst>
          </p:cNvPr>
          <p:cNvCxnSpPr>
            <a:cxnSpLocks/>
          </p:cNvCxnSpPr>
          <p:nvPr userDrawn="1"/>
        </p:nvCxnSpPr>
        <p:spPr>
          <a:xfrm>
            <a:off x="225890" y="1271173"/>
            <a:ext cx="10240034" cy="0"/>
          </a:xfrm>
          <a:prstGeom prst="line">
            <a:avLst/>
          </a:prstGeom>
          <a:ln w="19050" cap="rnd" cmpd="sng">
            <a:solidFill>
              <a:srgbClr val="595C63"/>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B04A4D36-5A3F-4996-BF70-5E3C45B6ED94}"/>
              </a:ext>
            </a:extLst>
          </p:cNvPr>
          <p:cNvSpPr/>
          <p:nvPr userDrawn="1"/>
        </p:nvSpPr>
        <p:spPr>
          <a:xfrm>
            <a:off x="-720154" y="2229473"/>
            <a:ext cx="694101" cy="153888"/>
          </a:xfrm>
          <a:prstGeom prst="rect">
            <a:avLst/>
          </a:prstGeom>
          <a:no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latinLnBrk="0"/>
            <a:r>
              <a:rPr lang="en-US" altLang="ko-KR" sz="1000" b="1" dirty="0">
                <a:solidFill>
                  <a:schemeClr val="bg1"/>
                </a:solidFill>
                <a:latin typeface="+mn-ea"/>
              </a:rPr>
              <a:t>Point</a:t>
            </a:r>
            <a:r>
              <a:rPr lang="ko-KR" altLang="en-US" sz="1000" b="1" dirty="0">
                <a:solidFill>
                  <a:schemeClr val="bg1"/>
                </a:solidFill>
                <a:latin typeface="+mn-ea"/>
              </a:rPr>
              <a:t> </a:t>
            </a:r>
            <a:r>
              <a:rPr lang="en-US" altLang="ko-KR" sz="1000" b="1" dirty="0">
                <a:solidFill>
                  <a:schemeClr val="bg1"/>
                </a:solidFill>
                <a:latin typeface="+mn-ea"/>
              </a:rPr>
              <a:t>Color</a:t>
            </a:r>
            <a:endParaRPr lang="ko-KR" altLang="en-US" sz="1000" b="1" dirty="0">
              <a:solidFill>
                <a:schemeClr val="bg1"/>
              </a:solidFill>
              <a:latin typeface="+mn-ea"/>
            </a:endParaRPr>
          </a:p>
        </p:txBody>
      </p:sp>
      <p:sp>
        <p:nvSpPr>
          <p:cNvPr id="57" name="직사각형 56">
            <a:extLst>
              <a:ext uri="{FF2B5EF4-FFF2-40B4-BE49-F238E27FC236}">
                <a16:creationId xmlns:a16="http://schemas.microsoft.com/office/drawing/2014/main" id="{3828ED0E-549B-4E3F-BDC4-DADD5D818B2A}"/>
              </a:ext>
            </a:extLst>
          </p:cNvPr>
          <p:cNvSpPr/>
          <p:nvPr userDrawn="1"/>
        </p:nvSpPr>
        <p:spPr>
          <a:xfrm>
            <a:off x="-536610" y="555721"/>
            <a:ext cx="327013" cy="153888"/>
          </a:xfrm>
          <a:prstGeom prst="rect">
            <a:avLst/>
          </a:prstGeom>
          <a:no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latinLnBrk="0"/>
            <a:r>
              <a:rPr lang="en-US" altLang="ko-KR" sz="1000" b="1" dirty="0">
                <a:solidFill>
                  <a:schemeClr val="bg1"/>
                </a:solidFill>
                <a:latin typeface="+mn-ea"/>
              </a:rPr>
              <a:t>Color</a:t>
            </a:r>
            <a:endParaRPr lang="ko-KR" altLang="en-US" sz="1000" b="1" dirty="0">
              <a:solidFill>
                <a:schemeClr val="bg1"/>
              </a:solidFill>
              <a:latin typeface="+mn-ea"/>
            </a:endParaRPr>
          </a:p>
        </p:txBody>
      </p:sp>
      <p:sp>
        <p:nvSpPr>
          <p:cNvPr id="39" name="텍스트 개체 틀 3">
            <a:extLst>
              <a:ext uri="{FF2B5EF4-FFF2-40B4-BE49-F238E27FC236}">
                <a16:creationId xmlns:a16="http://schemas.microsoft.com/office/drawing/2014/main" id="{025A7984-855B-4893-BC38-461960A0E168}"/>
              </a:ext>
            </a:extLst>
          </p:cNvPr>
          <p:cNvSpPr>
            <a:spLocks noGrp="1"/>
          </p:cNvSpPr>
          <p:nvPr>
            <p:ph type="body" sz="quarter" idx="14" hasCustomPrompt="1"/>
          </p:nvPr>
        </p:nvSpPr>
        <p:spPr>
          <a:xfrm>
            <a:off x="215891" y="305819"/>
            <a:ext cx="7905775" cy="240107"/>
          </a:xfrm>
          <a:prstGeom prst="rect">
            <a:avLst/>
          </a:prstGeom>
        </p:spPr>
        <p:txBody>
          <a:bodyPr lIns="39193" tIns="39193" rIns="39193" bIns="39193" anchor="ctr"/>
          <a:lstStyle>
            <a:lvl1pPr marL="0" indent="0" latinLnBrk="0">
              <a:buNone/>
              <a:defRPr sz="1700" b="1">
                <a:latin typeface="+mn-ea"/>
                <a:ea typeface="+mn-ea"/>
              </a:defRPr>
            </a:lvl1pPr>
            <a:lvl2pPr marL="497754" indent="0">
              <a:buNone/>
              <a:defRPr sz="1700">
                <a:latin typeface="+mn-ea"/>
                <a:ea typeface="+mn-ea"/>
              </a:defRPr>
            </a:lvl2pPr>
            <a:lvl3pPr>
              <a:defRPr sz="1700">
                <a:latin typeface="+mn-ea"/>
                <a:ea typeface="+mn-ea"/>
              </a:defRPr>
            </a:lvl3pPr>
            <a:lvl4pPr>
              <a:defRPr sz="1700">
                <a:latin typeface="+mn-ea"/>
                <a:ea typeface="+mn-ea"/>
              </a:defRPr>
            </a:lvl4pPr>
            <a:lvl5pPr>
              <a:defRPr sz="1700">
                <a:latin typeface="+mn-ea"/>
                <a:ea typeface="+mn-ea"/>
              </a:defRPr>
            </a:lvl5pPr>
          </a:lstStyle>
          <a:p>
            <a:r>
              <a:rPr lang="en-US" altLang="ko-KR" dirty="0"/>
              <a:t>1.1.1.1 5Depth &gt; 1.1.1.1.1 6Depth</a:t>
            </a:r>
            <a:endParaRPr lang="ko-KR" altLang="en-US" dirty="0"/>
          </a:p>
        </p:txBody>
      </p:sp>
      <p:sp>
        <p:nvSpPr>
          <p:cNvPr id="36" name="직사각형 35"/>
          <p:cNvSpPr/>
          <p:nvPr userDrawn="1"/>
        </p:nvSpPr>
        <p:spPr>
          <a:xfrm>
            <a:off x="215891" y="1316845"/>
            <a:ext cx="10259489" cy="5796600"/>
          </a:xfrm>
          <a:prstGeom prst="rect">
            <a:avLst/>
          </a:prstGeom>
          <a:noFill/>
          <a:ln w="6350">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pic>
        <p:nvPicPr>
          <p:cNvPr id="41" name="Picture 2" descr="C:\#business\(전사 BPRISP) 산출물 공식 템플릿\150224_201912090941320009.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95009" y="7171279"/>
            <a:ext cx="830831" cy="34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0585"/>
      </p:ext>
    </p:extLst>
  </p:cSld>
  <p:clrMapOvr>
    <a:masterClrMapping/>
  </p:clrMapOvr>
  <p:extLst>
    <p:ext uri="{DCECCB84-F9BA-43D5-87BE-67443E8EF086}">
      <p15:sldGuideLst xmlns:p15="http://schemas.microsoft.com/office/powerpoint/2012/main">
        <p15:guide id="2" pos="31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1_구역 머리글">
    <p:spTree>
      <p:nvGrpSpPr>
        <p:cNvPr id="1" name=""/>
        <p:cNvGrpSpPr/>
        <p:nvPr/>
      </p:nvGrpSpPr>
      <p:grpSpPr>
        <a:xfrm>
          <a:off x="0" y="0"/>
          <a:ext cx="0" cy="0"/>
          <a:chOff x="0" y="0"/>
          <a:chExt cx="0" cy="0"/>
        </a:xfrm>
      </p:grpSpPr>
      <p:grpSp>
        <p:nvGrpSpPr>
          <p:cNvPr id="47" name="그룹 46">
            <a:extLst>
              <a:ext uri="{FF2B5EF4-FFF2-40B4-BE49-F238E27FC236}">
                <a16:creationId xmlns:a16="http://schemas.microsoft.com/office/drawing/2014/main" id="{50E821B1-3B32-4171-AB74-A72DDACA10CD}"/>
              </a:ext>
            </a:extLst>
          </p:cNvPr>
          <p:cNvGrpSpPr/>
          <p:nvPr userDrawn="1"/>
        </p:nvGrpSpPr>
        <p:grpSpPr>
          <a:xfrm>
            <a:off x="0" y="2"/>
            <a:ext cx="10691815" cy="611633"/>
            <a:chOff x="6365421" y="0"/>
            <a:chExt cx="3540580" cy="728979"/>
          </a:xfrm>
        </p:grpSpPr>
        <p:pic>
          <p:nvPicPr>
            <p:cNvPr id="48" name="그림 47">
              <a:extLst>
                <a:ext uri="{FF2B5EF4-FFF2-40B4-BE49-F238E27FC236}">
                  <a16:creationId xmlns:a16="http://schemas.microsoft.com/office/drawing/2014/main" id="{80468347-1BEB-4223-97BA-581896DCA64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602981" y="0"/>
              <a:ext cx="1303020" cy="728978"/>
            </a:xfrm>
            <a:prstGeom prst="rect">
              <a:avLst/>
            </a:prstGeom>
            <a:effectLst/>
          </p:spPr>
        </p:pic>
        <p:pic>
          <p:nvPicPr>
            <p:cNvPr id="49" name="그림 48">
              <a:extLst>
                <a:ext uri="{FF2B5EF4-FFF2-40B4-BE49-F238E27FC236}">
                  <a16:creationId xmlns:a16="http://schemas.microsoft.com/office/drawing/2014/main" id="{C1000705-BBB3-41D4-9F54-E7A2A031E418}"/>
                </a:ext>
              </a:extLst>
            </p:cNvPr>
            <p:cNvPicPr>
              <a:picLocks noChangeAspect="1"/>
            </p:cNvPicPr>
            <p:nvPr userDrawn="1"/>
          </p:nvPicPr>
          <p:blipFill rotWithShape="1">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8305908" y="0"/>
              <a:ext cx="1555635" cy="728979"/>
            </a:xfrm>
            <a:prstGeom prst="rect">
              <a:avLst/>
            </a:prstGeom>
            <a:effectLst/>
          </p:spPr>
        </p:pic>
        <p:pic>
          <p:nvPicPr>
            <p:cNvPr id="50" name="그림 49">
              <a:extLst>
                <a:ext uri="{FF2B5EF4-FFF2-40B4-BE49-F238E27FC236}">
                  <a16:creationId xmlns:a16="http://schemas.microsoft.com/office/drawing/2014/main" id="{ED8DCBDD-AEBD-4D39-9D12-01167D977683}"/>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rcRect/>
            <a:stretch/>
          </p:blipFill>
          <p:spPr>
            <a:xfrm>
              <a:off x="8029576" y="0"/>
              <a:ext cx="1819904" cy="728979"/>
            </a:xfrm>
            <a:prstGeom prst="rect">
              <a:avLst/>
            </a:prstGeom>
            <a:effectLst/>
          </p:spPr>
        </p:pic>
        <p:pic>
          <p:nvPicPr>
            <p:cNvPr id="51" name="그림 50">
              <a:extLst>
                <a:ext uri="{FF2B5EF4-FFF2-40B4-BE49-F238E27FC236}">
                  <a16:creationId xmlns:a16="http://schemas.microsoft.com/office/drawing/2014/main" id="{52959DA7-34C0-4040-BD28-848A98369F36}"/>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rcRect/>
            <a:stretch/>
          </p:blipFill>
          <p:spPr>
            <a:xfrm>
              <a:off x="6365421" y="0"/>
              <a:ext cx="1675688" cy="728979"/>
            </a:xfrm>
            <a:prstGeom prst="rect">
              <a:avLst/>
            </a:prstGeom>
            <a:effectLst/>
          </p:spPr>
        </p:pic>
      </p:grpSp>
      <p:sp>
        <p:nvSpPr>
          <p:cNvPr id="30" name="TextBox 29">
            <a:extLst>
              <a:ext uri="{FF2B5EF4-FFF2-40B4-BE49-F238E27FC236}">
                <a16:creationId xmlns:a16="http://schemas.microsoft.com/office/drawing/2014/main" id="{FADE9FC0-6110-45B5-A10F-06AC67F4F091}"/>
              </a:ext>
            </a:extLst>
          </p:cNvPr>
          <p:cNvSpPr txBox="1"/>
          <p:nvPr userDrawn="1"/>
        </p:nvSpPr>
        <p:spPr>
          <a:xfrm>
            <a:off x="9831103" y="7229013"/>
            <a:ext cx="830124" cy="271413"/>
          </a:xfrm>
          <a:prstGeom prst="rect">
            <a:avLst/>
          </a:prstGeom>
          <a:noFill/>
        </p:spPr>
        <p:txBody>
          <a:bodyPr wrap="none" lIns="99551" tIns="49775" rIns="99551" bIns="49775" rtlCol="0">
            <a:spAutoFit/>
          </a:bodyPr>
          <a:lstStyle/>
          <a:p>
            <a:pPr algn="l">
              <a:buNone/>
            </a:pPr>
            <a:r>
              <a:rPr lang="ko-KR" altLang="en-US" sz="1100" b="1" spc="109" baseline="0" dirty="0">
                <a:solidFill>
                  <a:srgbClr val="2F4160"/>
                </a:solidFill>
                <a:effectLst/>
                <a:latin typeface="+mn-ea"/>
                <a:ea typeface="+mn-ea"/>
                <a:cs typeface="Arial" panose="020B0604020202020204" pitchFamily="34" charset="0"/>
              </a:rPr>
              <a:t>컨소시엄</a:t>
            </a:r>
          </a:p>
        </p:txBody>
      </p:sp>
      <p:pic>
        <p:nvPicPr>
          <p:cNvPr id="31" name="그림 30">
            <a:extLst>
              <a:ext uri="{FF2B5EF4-FFF2-40B4-BE49-F238E27FC236}">
                <a16:creationId xmlns:a16="http://schemas.microsoft.com/office/drawing/2014/main" id="{45592D08-BC7D-4D1E-9C60-003C5798F5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131816" y="7237333"/>
            <a:ext cx="752275" cy="254773"/>
          </a:xfrm>
          <a:prstGeom prst="rect">
            <a:avLst/>
          </a:prstGeom>
        </p:spPr>
      </p:pic>
      <p:pic>
        <p:nvPicPr>
          <p:cNvPr id="29" name="그림 28">
            <a:extLst>
              <a:ext uri="{FF2B5EF4-FFF2-40B4-BE49-F238E27FC236}">
                <a16:creationId xmlns:a16="http://schemas.microsoft.com/office/drawing/2014/main" id="{53F9BF19-71A7-40AA-A829-F451CE70932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95009" y="7181784"/>
            <a:ext cx="854729" cy="340751"/>
          </a:xfrm>
          <a:prstGeom prst="rect">
            <a:avLst/>
          </a:prstGeom>
        </p:spPr>
      </p:pic>
      <p:sp>
        <p:nvSpPr>
          <p:cNvPr id="33" name="모서리가 둥근 직사각형 42">
            <a:extLst>
              <a:ext uri="{FF2B5EF4-FFF2-40B4-BE49-F238E27FC236}">
                <a16:creationId xmlns:a16="http://schemas.microsoft.com/office/drawing/2014/main" id="{A964650E-16D2-47E1-BF26-68B5B224B17C}"/>
              </a:ext>
            </a:extLst>
          </p:cNvPr>
          <p:cNvSpPr/>
          <p:nvPr userDrawn="1"/>
        </p:nvSpPr>
        <p:spPr>
          <a:xfrm>
            <a:off x="4917636" y="7257673"/>
            <a:ext cx="854827" cy="222542"/>
          </a:xfrm>
          <a:prstGeom prst="roundRect">
            <a:avLst>
              <a:gd name="adj" fmla="val 50000"/>
            </a:avLst>
          </a:prstGeom>
        </p:spPr>
        <p:txBody>
          <a:bodyPr lIns="99551" tIns="49775" rIns="99551" bIns="49775" anchor="ctr"/>
          <a:lstStyle/>
          <a:p>
            <a:pPr lvl="0" algn="ctr"/>
            <a:fld id="{A15A7827-D1D9-4380-A55D-CE6E77D3DDDF}" type="slidenum">
              <a:rPr lang="en-US" altLang="ko-KR" sz="1100" b="1" smtClean="0">
                <a:solidFill>
                  <a:schemeClr val="bg1">
                    <a:lumMod val="50000"/>
                  </a:schemeClr>
                </a:solidFill>
                <a:latin typeface="+mn-ea"/>
                <a:ea typeface="+mn-ea"/>
              </a:rPr>
              <a:pPr lvl="0" algn="ctr"/>
              <a:t>‹#›</a:t>
            </a:fld>
            <a:endParaRPr lang="ko-KR" altLang="en-US" sz="1100" b="1" dirty="0">
              <a:solidFill>
                <a:schemeClr val="bg1">
                  <a:lumMod val="50000"/>
                </a:schemeClr>
              </a:solidFill>
              <a:latin typeface="+mn-ea"/>
              <a:ea typeface="+mn-ea"/>
            </a:endParaRPr>
          </a:p>
        </p:txBody>
      </p:sp>
      <p:sp>
        <p:nvSpPr>
          <p:cNvPr id="18" name="직사각형 17">
            <a:extLst>
              <a:ext uri="{FF2B5EF4-FFF2-40B4-BE49-F238E27FC236}">
                <a16:creationId xmlns:a16="http://schemas.microsoft.com/office/drawing/2014/main" id="{22C51442-BA6C-4D9B-A316-96F170087892}"/>
              </a:ext>
            </a:extLst>
          </p:cNvPr>
          <p:cNvSpPr/>
          <p:nvPr userDrawn="1"/>
        </p:nvSpPr>
        <p:spPr>
          <a:xfrm>
            <a:off x="-373104" y="990133"/>
            <a:ext cx="287336" cy="216901"/>
          </a:xfrm>
          <a:prstGeom prst="rect">
            <a:avLst/>
          </a:prstGeom>
          <a:solidFill>
            <a:srgbClr val="D3D1D2"/>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0" name="직사각형 19">
            <a:extLst>
              <a:ext uri="{FF2B5EF4-FFF2-40B4-BE49-F238E27FC236}">
                <a16:creationId xmlns:a16="http://schemas.microsoft.com/office/drawing/2014/main" id="{5D3B9D2C-6EB3-4E04-BE8F-7929995FD158}"/>
              </a:ext>
            </a:extLst>
          </p:cNvPr>
          <p:cNvSpPr/>
          <p:nvPr userDrawn="1"/>
        </p:nvSpPr>
        <p:spPr>
          <a:xfrm>
            <a:off x="-373104" y="1646725"/>
            <a:ext cx="287336" cy="216901"/>
          </a:xfrm>
          <a:prstGeom prst="rect">
            <a:avLst/>
          </a:prstGeom>
          <a:solidFill>
            <a:srgbClr val="595C63"/>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1" name="직사각형 20">
            <a:extLst>
              <a:ext uri="{FF2B5EF4-FFF2-40B4-BE49-F238E27FC236}">
                <a16:creationId xmlns:a16="http://schemas.microsoft.com/office/drawing/2014/main" id="{F4839A51-9AE5-437E-AE51-C93847B37235}"/>
              </a:ext>
            </a:extLst>
          </p:cNvPr>
          <p:cNvSpPr/>
          <p:nvPr userDrawn="1"/>
        </p:nvSpPr>
        <p:spPr>
          <a:xfrm>
            <a:off x="-516772" y="2415066"/>
            <a:ext cx="287336" cy="216901"/>
          </a:xfrm>
          <a:prstGeom prst="rect">
            <a:avLst/>
          </a:prstGeom>
          <a:solidFill>
            <a:srgbClr val="DA3D3D"/>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5" name="직사각형 24">
            <a:extLst>
              <a:ext uri="{FF2B5EF4-FFF2-40B4-BE49-F238E27FC236}">
                <a16:creationId xmlns:a16="http://schemas.microsoft.com/office/drawing/2014/main" id="{FECDFAA1-F8E3-4620-9592-3FA634D33784}"/>
              </a:ext>
            </a:extLst>
          </p:cNvPr>
          <p:cNvSpPr/>
          <p:nvPr userDrawn="1"/>
        </p:nvSpPr>
        <p:spPr>
          <a:xfrm>
            <a:off x="-373104" y="1425297"/>
            <a:ext cx="287336" cy="216901"/>
          </a:xfrm>
          <a:prstGeom prst="rect">
            <a:avLst/>
          </a:prstGeom>
          <a:solidFill>
            <a:srgbClr val="81858F"/>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6" name="직사각형 25">
            <a:extLst>
              <a:ext uri="{FF2B5EF4-FFF2-40B4-BE49-F238E27FC236}">
                <a16:creationId xmlns:a16="http://schemas.microsoft.com/office/drawing/2014/main" id="{69BFC2F1-CE3D-4E7E-90AE-EA53979BA859}"/>
              </a:ext>
            </a:extLst>
          </p:cNvPr>
          <p:cNvSpPr/>
          <p:nvPr userDrawn="1"/>
        </p:nvSpPr>
        <p:spPr>
          <a:xfrm>
            <a:off x="-373104" y="1208396"/>
            <a:ext cx="287336" cy="216901"/>
          </a:xfrm>
          <a:prstGeom prst="rect">
            <a:avLst/>
          </a:prstGeom>
          <a:solidFill>
            <a:srgbClr val="B2B4BA"/>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7" name="직사각형 26">
            <a:extLst>
              <a:ext uri="{FF2B5EF4-FFF2-40B4-BE49-F238E27FC236}">
                <a16:creationId xmlns:a16="http://schemas.microsoft.com/office/drawing/2014/main" id="{BD8FC5E8-44D8-4F04-81F8-00C6A4FDB104}"/>
              </a:ext>
            </a:extLst>
          </p:cNvPr>
          <p:cNvSpPr/>
          <p:nvPr userDrawn="1"/>
        </p:nvSpPr>
        <p:spPr>
          <a:xfrm>
            <a:off x="-373104" y="773232"/>
            <a:ext cx="287336" cy="216901"/>
          </a:xfrm>
          <a:prstGeom prst="rect">
            <a:avLst/>
          </a:prstGeom>
          <a:solidFill>
            <a:srgbClr val="EAEAEA"/>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28" name="직사각형 27">
            <a:extLst>
              <a:ext uri="{FF2B5EF4-FFF2-40B4-BE49-F238E27FC236}">
                <a16:creationId xmlns:a16="http://schemas.microsoft.com/office/drawing/2014/main" id="{CFEAD908-A5CF-4ED4-A58F-0CBE3846366B}"/>
              </a:ext>
            </a:extLst>
          </p:cNvPr>
          <p:cNvSpPr/>
          <p:nvPr userDrawn="1"/>
        </p:nvSpPr>
        <p:spPr>
          <a:xfrm>
            <a:off x="-660440" y="1646725"/>
            <a:ext cx="287336" cy="216901"/>
          </a:xfrm>
          <a:prstGeom prst="rect">
            <a:avLst/>
          </a:prstGeom>
          <a:solidFill>
            <a:srgbClr val="364B5B"/>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32" name="직사각형 31">
            <a:extLst>
              <a:ext uri="{FF2B5EF4-FFF2-40B4-BE49-F238E27FC236}">
                <a16:creationId xmlns:a16="http://schemas.microsoft.com/office/drawing/2014/main" id="{0C02737A-73E6-4AE0-A872-E33B70BEF2C9}"/>
              </a:ext>
            </a:extLst>
          </p:cNvPr>
          <p:cNvSpPr/>
          <p:nvPr userDrawn="1"/>
        </p:nvSpPr>
        <p:spPr>
          <a:xfrm>
            <a:off x="-660440" y="1425297"/>
            <a:ext cx="287336" cy="216901"/>
          </a:xfrm>
          <a:prstGeom prst="rect">
            <a:avLst/>
          </a:prstGeom>
          <a:solidFill>
            <a:srgbClr val="4B687D"/>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34" name="직사각형 33">
            <a:extLst>
              <a:ext uri="{FF2B5EF4-FFF2-40B4-BE49-F238E27FC236}">
                <a16:creationId xmlns:a16="http://schemas.microsoft.com/office/drawing/2014/main" id="{07A314FE-C536-4F04-A30C-27392AEBBEB5}"/>
              </a:ext>
            </a:extLst>
          </p:cNvPr>
          <p:cNvSpPr/>
          <p:nvPr userDrawn="1"/>
        </p:nvSpPr>
        <p:spPr>
          <a:xfrm>
            <a:off x="-660440" y="1208396"/>
            <a:ext cx="287336" cy="216901"/>
          </a:xfrm>
          <a:prstGeom prst="rect">
            <a:avLst/>
          </a:prstGeom>
          <a:solidFill>
            <a:srgbClr val="7998AF"/>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35" name="직사각형 34">
            <a:extLst>
              <a:ext uri="{FF2B5EF4-FFF2-40B4-BE49-F238E27FC236}">
                <a16:creationId xmlns:a16="http://schemas.microsoft.com/office/drawing/2014/main" id="{FF46CC6E-ED1E-4916-8012-308A13D6C9E3}"/>
              </a:ext>
            </a:extLst>
          </p:cNvPr>
          <p:cNvSpPr/>
          <p:nvPr userDrawn="1"/>
        </p:nvSpPr>
        <p:spPr>
          <a:xfrm>
            <a:off x="-660440" y="990133"/>
            <a:ext cx="287336" cy="216901"/>
          </a:xfrm>
          <a:prstGeom prst="rect">
            <a:avLst/>
          </a:prstGeom>
          <a:solidFill>
            <a:srgbClr val="B3C4D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37" name="직사각형 36">
            <a:extLst>
              <a:ext uri="{FF2B5EF4-FFF2-40B4-BE49-F238E27FC236}">
                <a16:creationId xmlns:a16="http://schemas.microsoft.com/office/drawing/2014/main" id="{A6F271CB-4413-4D17-B1EE-E09F4200D59C}"/>
              </a:ext>
            </a:extLst>
          </p:cNvPr>
          <p:cNvSpPr/>
          <p:nvPr userDrawn="1"/>
        </p:nvSpPr>
        <p:spPr>
          <a:xfrm>
            <a:off x="-660440" y="773232"/>
            <a:ext cx="287336" cy="216901"/>
          </a:xfrm>
          <a:prstGeom prst="rect">
            <a:avLst/>
          </a:prstGeom>
          <a:solidFill>
            <a:srgbClr val="E5EBEF"/>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38" name="직사각형 37">
            <a:extLst>
              <a:ext uri="{FF2B5EF4-FFF2-40B4-BE49-F238E27FC236}">
                <a16:creationId xmlns:a16="http://schemas.microsoft.com/office/drawing/2014/main" id="{CA951687-9DD9-49A0-9B31-81245D77E308}"/>
              </a:ext>
            </a:extLst>
          </p:cNvPr>
          <p:cNvSpPr/>
          <p:nvPr userDrawn="1"/>
        </p:nvSpPr>
        <p:spPr>
          <a:xfrm>
            <a:off x="-373104" y="1864021"/>
            <a:ext cx="287336" cy="216901"/>
          </a:xfrm>
          <a:prstGeom prst="rect">
            <a:avLst/>
          </a:prstGeom>
          <a:solidFill>
            <a:srgbClr val="3D3F45"/>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40" name="직사각형 39">
            <a:extLst>
              <a:ext uri="{FF2B5EF4-FFF2-40B4-BE49-F238E27FC236}">
                <a16:creationId xmlns:a16="http://schemas.microsoft.com/office/drawing/2014/main" id="{1444D192-828A-414C-8046-A20AFC749A17}"/>
              </a:ext>
            </a:extLst>
          </p:cNvPr>
          <p:cNvSpPr/>
          <p:nvPr userDrawn="1"/>
        </p:nvSpPr>
        <p:spPr>
          <a:xfrm>
            <a:off x="-660440" y="1864021"/>
            <a:ext cx="287336" cy="216901"/>
          </a:xfrm>
          <a:prstGeom prst="rect">
            <a:avLst/>
          </a:prstGeom>
          <a:solidFill>
            <a:srgbClr val="22303A"/>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lIns="99551" tIns="49775" rIns="99551" bIns="49775" rtlCol="0" anchor="ctr"/>
          <a:lstStyle/>
          <a:p>
            <a:pPr algn="ctr"/>
            <a:endParaRPr lang="ko-KR" altLang="en-US" sz="1700" b="1" dirty="0">
              <a:solidFill>
                <a:schemeClr val="tx1"/>
              </a:solidFill>
              <a:latin typeface="+mn-ea"/>
            </a:endParaRPr>
          </a:p>
        </p:txBody>
      </p:sp>
      <p:sp>
        <p:nvSpPr>
          <p:cNvPr id="43" name="텍스트 개체 틀 3">
            <a:extLst>
              <a:ext uri="{FF2B5EF4-FFF2-40B4-BE49-F238E27FC236}">
                <a16:creationId xmlns:a16="http://schemas.microsoft.com/office/drawing/2014/main" id="{423E9AEF-70A2-44A0-80B8-3BDCA6E23FA3}"/>
              </a:ext>
            </a:extLst>
          </p:cNvPr>
          <p:cNvSpPr>
            <a:spLocks noGrp="1"/>
          </p:cNvSpPr>
          <p:nvPr>
            <p:ph type="body" sz="quarter" idx="12" hasCustomPrompt="1"/>
          </p:nvPr>
        </p:nvSpPr>
        <p:spPr>
          <a:xfrm>
            <a:off x="215890" y="717919"/>
            <a:ext cx="10260026" cy="525165"/>
          </a:xfrm>
          <a:prstGeom prst="rect">
            <a:avLst/>
          </a:prstGeom>
        </p:spPr>
        <p:txBody>
          <a:bodyPr lIns="39193" tIns="39193" rIns="39193" bIns="39193" anchor="ctr"/>
          <a:lstStyle>
            <a:lvl1pPr marL="0" indent="0" algn="just" latinLnBrk="0">
              <a:lnSpc>
                <a:spcPct val="110000"/>
              </a:lnSpc>
              <a:buNone/>
              <a:defRPr lang="ko-KR" altLang="en-US" sz="1500" b="1" dirty="0">
                <a:latin typeface="+mn-ea"/>
              </a:defRPr>
            </a:lvl1pPr>
          </a:lstStyle>
          <a:p>
            <a:pPr marL="0" marR="0" lvl="0" indent="0" fontAlgn="auto" latinLnBrk="0">
              <a:lnSpc>
                <a:spcPct val="100000"/>
              </a:lnSpc>
              <a:spcBef>
                <a:spcPts val="0"/>
              </a:spcBef>
              <a:spcAft>
                <a:spcPts val="0"/>
              </a:spcAft>
              <a:buClrTx/>
              <a:buSzTx/>
              <a:tabLst/>
            </a:pPr>
            <a:r>
              <a:rPr lang="ko-KR" altLang="en-US" dirty="0" err="1"/>
              <a:t>거버닝</a:t>
            </a:r>
            <a:r>
              <a:rPr lang="ko-KR" altLang="en-US" dirty="0"/>
              <a:t> </a:t>
            </a:r>
            <a:r>
              <a:rPr lang="ko-KR" altLang="en-US" dirty="0" err="1"/>
              <a:t>메세지</a:t>
            </a:r>
            <a:r>
              <a:rPr lang="ko-KR" altLang="en-US" dirty="0"/>
              <a:t> </a:t>
            </a:r>
            <a:r>
              <a:rPr lang="en-US" altLang="ko-KR" dirty="0"/>
              <a:t>2</a:t>
            </a:r>
            <a:r>
              <a:rPr lang="ko-KR" altLang="en-US" dirty="0"/>
              <a:t>줄 이내 작성 요망</a:t>
            </a:r>
            <a:r>
              <a:rPr lang="en-US" altLang="ko-KR" dirty="0"/>
              <a:t>(</a:t>
            </a:r>
            <a:r>
              <a:rPr lang="ko-KR" altLang="en-US" dirty="0" err="1"/>
              <a:t>맑은고딕</a:t>
            </a:r>
            <a:r>
              <a:rPr lang="en-US" altLang="ko-KR" dirty="0"/>
              <a:t>(</a:t>
            </a:r>
            <a:r>
              <a:rPr lang="ko-KR" altLang="en-US" dirty="0"/>
              <a:t>본문</a:t>
            </a:r>
            <a:r>
              <a:rPr lang="en-US" altLang="ko-KR" dirty="0"/>
              <a:t>), Bold, 14, </a:t>
            </a:r>
            <a:r>
              <a:rPr lang="ko-KR" altLang="en-US" dirty="0"/>
              <a:t>양쪽맞춤</a:t>
            </a:r>
            <a:r>
              <a:rPr lang="en-US" altLang="ko-KR" dirty="0"/>
              <a:t>)</a:t>
            </a:r>
            <a:endParaRPr lang="ko-KR" altLang="en-US" dirty="0"/>
          </a:p>
        </p:txBody>
      </p:sp>
      <p:sp>
        <p:nvSpPr>
          <p:cNvPr id="53" name="텍스트 개체 틀 3">
            <a:extLst>
              <a:ext uri="{FF2B5EF4-FFF2-40B4-BE49-F238E27FC236}">
                <a16:creationId xmlns:a16="http://schemas.microsoft.com/office/drawing/2014/main" id="{025A7984-855B-4893-BC38-461960A0E168}"/>
              </a:ext>
            </a:extLst>
          </p:cNvPr>
          <p:cNvSpPr>
            <a:spLocks noGrp="1"/>
          </p:cNvSpPr>
          <p:nvPr>
            <p:ph type="body" sz="quarter" idx="10" hasCustomPrompt="1"/>
          </p:nvPr>
        </p:nvSpPr>
        <p:spPr>
          <a:xfrm>
            <a:off x="215891" y="65711"/>
            <a:ext cx="7905775" cy="440798"/>
          </a:xfrm>
          <a:prstGeom prst="rect">
            <a:avLst/>
          </a:prstGeom>
        </p:spPr>
        <p:txBody>
          <a:bodyPr lIns="39193" tIns="39193" rIns="39193" bIns="39193" anchor="ctr"/>
          <a:lstStyle>
            <a:lvl1pPr marL="0" indent="0" latinLnBrk="0">
              <a:buNone/>
              <a:defRPr sz="1700" b="1">
                <a:latin typeface="+mn-ea"/>
                <a:ea typeface="+mn-ea"/>
              </a:defRPr>
            </a:lvl1pPr>
            <a:lvl2pPr marL="497754" indent="0">
              <a:buNone/>
              <a:defRPr sz="1700">
                <a:latin typeface="+mn-ea"/>
                <a:ea typeface="+mn-ea"/>
              </a:defRPr>
            </a:lvl2pPr>
            <a:lvl3pPr>
              <a:defRPr sz="1700">
                <a:latin typeface="+mn-ea"/>
                <a:ea typeface="+mn-ea"/>
              </a:defRPr>
            </a:lvl3pPr>
            <a:lvl4pPr>
              <a:defRPr sz="1700">
                <a:latin typeface="+mn-ea"/>
                <a:ea typeface="+mn-ea"/>
              </a:defRPr>
            </a:lvl4pPr>
            <a:lvl5pPr>
              <a:defRPr sz="1700">
                <a:latin typeface="+mn-ea"/>
                <a:ea typeface="+mn-ea"/>
              </a:defRPr>
            </a:lvl5pPr>
          </a:lstStyle>
          <a:p>
            <a:pPr lvl="0"/>
            <a:r>
              <a:rPr lang="en-US" altLang="ko-KR" dirty="0"/>
              <a:t>1.1 3Depth &gt; 1.1.1 4Depth</a:t>
            </a:r>
            <a:endParaRPr lang="ko-KR" altLang="en-US" dirty="0"/>
          </a:p>
        </p:txBody>
      </p:sp>
      <p:sp>
        <p:nvSpPr>
          <p:cNvPr id="54" name="텍스트 개체 틀 3">
            <a:extLst>
              <a:ext uri="{FF2B5EF4-FFF2-40B4-BE49-F238E27FC236}">
                <a16:creationId xmlns:a16="http://schemas.microsoft.com/office/drawing/2014/main" id="{AA9AC78B-650C-4B22-AFB3-47184170C70A}"/>
              </a:ext>
            </a:extLst>
          </p:cNvPr>
          <p:cNvSpPr>
            <a:spLocks noGrp="1"/>
          </p:cNvSpPr>
          <p:nvPr>
            <p:ph type="body" sz="quarter" idx="11" hasCustomPrompt="1"/>
          </p:nvPr>
        </p:nvSpPr>
        <p:spPr>
          <a:xfrm>
            <a:off x="8176495" y="65711"/>
            <a:ext cx="2299421" cy="218258"/>
          </a:xfrm>
          <a:prstGeom prst="rect">
            <a:avLst/>
          </a:prstGeom>
        </p:spPr>
        <p:txBody>
          <a:bodyPr lIns="39193" tIns="39193" rIns="39193" bIns="39193" anchor="ctr"/>
          <a:lstStyle>
            <a:lvl1pPr marL="0" indent="0" algn="r" latinLnBrk="0">
              <a:lnSpc>
                <a:spcPct val="100000"/>
              </a:lnSpc>
              <a:spcBef>
                <a:spcPts val="0"/>
              </a:spcBef>
              <a:buNone/>
              <a:defRPr sz="1100" b="1">
                <a:latin typeface="+mn-ea"/>
                <a:ea typeface="+mn-ea"/>
              </a:defRPr>
            </a:lvl1pPr>
            <a:lvl2pPr marL="497754" indent="0">
              <a:buNone/>
              <a:defRPr sz="1700">
                <a:latin typeface="+mn-ea"/>
                <a:ea typeface="+mn-ea"/>
              </a:defRPr>
            </a:lvl2pPr>
            <a:lvl3pPr>
              <a:defRPr sz="1700">
                <a:latin typeface="+mn-ea"/>
                <a:ea typeface="+mn-ea"/>
              </a:defRPr>
            </a:lvl3pPr>
            <a:lvl4pPr>
              <a:defRPr sz="1700">
                <a:latin typeface="+mn-ea"/>
                <a:ea typeface="+mn-ea"/>
              </a:defRPr>
            </a:lvl4pPr>
            <a:lvl5pPr>
              <a:defRPr sz="1700">
                <a:latin typeface="+mn-ea"/>
                <a:ea typeface="+mn-ea"/>
              </a:defRPr>
            </a:lvl5pPr>
          </a:lstStyle>
          <a:p>
            <a:pPr lvl="0"/>
            <a:r>
              <a:rPr lang="en-US" altLang="ko-KR" dirty="0"/>
              <a:t>Ⅰ. 1Depth</a:t>
            </a:r>
          </a:p>
        </p:txBody>
      </p:sp>
      <p:sp>
        <p:nvSpPr>
          <p:cNvPr id="55" name="텍스트 개체 틀 3">
            <a:extLst>
              <a:ext uri="{FF2B5EF4-FFF2-40B4-BE49-F238E27FC236}">
                <a16:creationId xmlns:a16="http://schemas.microsoft.com/office/drawing/2014/main" id="{78B98BDC-70A1-49A1-A472-290100AE1349}"/>
              </a:ext>
            </a:extLst>
          </p:cNvPr>
          <p:cNvSpPr>
            <a:spLocks noGrp="1"/>
          </p:cNvSpPr>
          <p:nvPr>
            <p:ph type="body" sz="quarter" idx="13" hasCustomPrompt="1"/>
          </p:nvPr>
        </p:nvSpPr>
        <p:spPr>
          <a:xfrm>
            <a:off x="8176495" y="288251"/>
            <a:ext cx="2299421" cy="218258"/>
          </a:xfrm>
          <a:prstGeom prst="rect">
            <a:avLst/>
          </a:prstGeom>
        </p:spPr>
        <p:txBody>
          <a:bodyPr lIns="39193" tIns="39193" rIns="39193" bIns="39193" anchor="ctr"/>
          <a:lstStyle>
            <a:lvl1pPr marL="0" indent="0" algn="r" latinLnBrk="0">
              <a:lnSpc>
                <a:spcPct val="100000"/>
              </a:lnSpc>
              <a:spcBef>
                <a:spcPts val="0"/>
              </a:spcBef>
              <a:buNone/>
              <a:defRPr sz="1100" b="1">
                <a:latin typeface="+mn-ea"/>
                <a:ea typeface="+mn-ea"/>
              </a:defRPr>
            </a:lvl1pPr>
            <a:lvl2pPr marL="497754" indent="0">
              <a:buNone/>
              <a:defRPr sz="1700">
                <a:latin typeface="+mn-ea"/>
                <a:ea typeface="+mn-ea"/>
              </a:defRPr>
            </a:lvl2pPr>
            <a:lvl3pPr>
              <a:defRPr sz="1700">
                <a:latin typeface="+mn-ea"/>
                <a:ea typeface="+mn-ea"/>
              </a:defRPr>
            </a:lvl3pPr>
            <a:lvl4pPr>
              <a:defRPr sz="1700">
                <a:latin typeface="+mn-ea"/>
                <a:ea typeface="+mn-ea"/>
              </a:defRPr>
            </a:lvl4pPr>
            <a:lvl5pPr>
              <a:defRPr sz="1700">
                <a:latin typeface="+mn-ea"/>
                <a:ea typeface="+mn-ea"/>
              </a:defRPr>
            </a:lvl5pPr>
          </a:lstStyle>
          <a:p>
            <a:pPr lvl="0"/>
            <a:r>
              <a:rPr lang="en-US" altLang="ko-KR" dirty="0"/>
              <a:t>1. 2Depth</a:t>
            </a:r>
            <a:endParaRPr lang="ko-KR" altLang="en-US" dirty="0"/>
          </a:p>
        </p:txBody>
      </p:sp>
      <p:cxnSp>
        <p:nvCxnSpPr>
          <p:cNvPr id="56" name="직선 연결선 55">
            <a:extLst>
              <a:ext uri="{FF2B5EF4-FFF2-40B4-BE49-F238E27FC236}">
                <a16:creationId xmlns:a16="http://schemas.microsoft.com/office/drawing/2014/main" id="{49304711-C16C-461A-8D6E-7510BED83B36}"/>
              </a:ext>
            </a:extLst>
          </p:cNvPr>
          <p:cNvCxnSpPr>
            <a:cxnSpLocks/>
          </p:cNvCxnSpPr>
          <p:nvPr userDrawn="1"/>
        </p:nvCxnSpPr>
        <p:spPr>
          <a:xfrm>
            <a:off x="225890" y="1271173"/>
            <a:ext cx="10240034" cy="0"/>
          </a:xfrm>
          <a:prstGeom prst="line">
            <a:avLst/>
          </a:prstGeom>
          <a:ln w="19050" cap="rnd" cmpd="sng">
            <a:solidFill>
              <a:srgbClr val="595C63"/>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B04A4D36-5A3F-4996-BF70-5E3C45B6ED94}"/>
              </a:ext>
            </a:extLst>
          </p:cNvPr>
          <p:cNvSpPr/>
          <p:nvPr userDrawn="1"/>
        </p:nvSpPr>
        <p:spPr>
          <a:xfrm>
            <a:off x="-720154" y="2229473"/>
            <a:ext cx="694101" cy="153888"/>
          </a:xfrm>
          <a:prstGeom prst="rect">
            <a:avLst/>
          </a:prstGeom>
          <a:no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latinLnBrk="0"/>
            <a:r>
              <a:rPr lang="en-US" altLang="ko-KR" sz="1000" b="1" dirty="0">
                <a:solidFill>
                  <a:schemeClr val="bg1"/>
                </a:solidFill>
                <a:latin typeface="+mn-ea"/>
              </a:rPr>
              <a:t>Point</a:t>
            </a:r>
            <a:r>
              <a:rPr lang="ko-KR" altLang="en-US" sz="1000" b="1" dirty="0">
                <a:solidFill>
                  <a:schemeClr val="bg1"/>
                </a:solidFill>
                <a:latin typeface="+mn-ea"/>
              </a:rPr>
              <a:t> </a:t>
            </a:r>
            <a:r>
              <a:rPr lang="en-US" altLang="ko-KR" sz="1000" b="1" dirty="0">
                <a:solidFill>
                  <a:schemeClr val="bg1"/>
                </a:solidFill>
                <a:latin typeface="+mn-ea"/>
              </a:rPr>
              <a:t>Color</a:t>
            </a:r>
            <a:endParaRPr lang="ko-KR" altLang="en-US" sz="1000" b="1" dirty="0">
              <a:solidFill>
                <a:schemeClr val="bg1"/>
              </a:solidFill>
              <a:latin typeface="+mn-ea"/>
            </a:endParaRPr>
          </a:p>
        </p:txBody>
      </p:sp>
      <p:sp>
        <p:nvSpPr>
          <p:cNvPr id="57" name="직사각형 56">
            <a:extLst>
              <a:ext uri="{FF2B5EF4-FFF2-40B4-BE49-F238E27FC236}">
                <a16:creationId xmlns:a16="http://schemas.microsoft.com/office/drawing/2014/main" id="{3828ED0E-549B-4E3F-BDC4-DADD5D818B2A}"/>
              </a:ext>
            </a:extLst>
          </p:cNvPr>
          <p:cNvSpPr/>
          <p:nvPr userDrawn="1"/>
        </p:nvSpPr>
        <p:spPr>
          <a:xfrm>
            <a:off x="-536610" y="555721"/>
            <a:ext cx="327013" cy="153888"/>
          </a:xfrm>
          <a:prstGeom prst="rect">
            <a:avLst/>
          </a:prstGeom>
          <a:no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latinLnBrk="0"/>
            <a:r>
              <a:rPr lang="en-US" altLang="ko-KR" sz="1000" b="1" dirty="0">
                <a:solidFill>
                  <a:schemeClr val="bg1"/>
                </a:solidFill>
                <a:latin typeface="+mn-ea"/>
              </a:rPr>
              <a:t>Color</a:t>
            </a:r>
            <a:endParaRPr lang="ko-KR" altLang="en-US" sz="1000" b="1" dirty="0">
              <a:solidFill>
                <a:schemeClr val="bg1"/>
              </a:solidFill>
              <a:latin typeface="+mn-ea"/>
            </a:endParaRPr>
          </a:p>
        </p:txBody>
      </p:sp>
    </p:spTree>
    <p:extLst>
      <p:ext uri="{BB962C8B-B14F-4D97-AF65-F5344CB8AC3E}">
        <p14:creationId xmlns:p14="http://schemas.microsoft.com/office/powerpoint/2010/main" val="144300974"/>
      </p:ext>
    </p:extLst>
  </p:cSld>
  <p:clrMapOvr>
    <a:masterClrMapping/>
  </p:clrMapOvr>
  <p:extLst>
    <p:ext uri="{DCECCB84-F9BA-43D5-87BE-67443E8EF086}">
      <p15:sldGuideLst xmlns:p15="http://schemas.microsoft.com/office/powerpoint/2012/main">
        <p15:guide id="2" pos="31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2" name="개체 1" hidden="1"/>
          <p:cNvGraphicFramePr>
            <a:graphicFrameLocks noChangeAspect="1"/>
          </p:cNvGraphicFramePr>
          <p:nvPr userDrawn="1">
            <p:custDataLst>
              <p:tags r:id="rId10"/>
            </p:custDataLst>
            <p:extLst>
              <p:ext uri="{D42A27DB-BD31-4B8C-83A1-F6EECF244321}">
                <p14:modId xmlns:p14="http://schemas.microsoft.com/office/powerpoint/2010/main" val="206095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100" name="think-cell Slide" r:id="rId11" imgW="532" imgH="530" progId="TCLayout.ActiveDocument.1">
                  <p:embed/>
                </p:oleObj>
              </mc:Choice>
              <mc:Fallback>
                <p:oleObj name="think-cell Slide" r:id="rId11" imgW="532" imgH="530"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227041521"/>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2" r:id="rId3"/>
    <p:sldLayoutId id="2147483662" r:id="rId4"/>
    <p:sldLayoutId id="2147483681" r:id="rId5"/>
    <p:sldLayoutId id="2147483682" r:id="rId6"/>
    <p:sldLayoutId id="2147483683" r:id="rId7"/>
  </p:sldLayoutIdLst>
  <p:hf hdr="0" ftr="0" dt="0"/>
  <p:txStyles>
    <p:titleStyle>
      <a:lvl1pPr algn="l" defTabSz="1007943" rtl="0" eaLnBrk="1" latinLnBrk="1"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1"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1"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1"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1" hangingPunct="1">
        <a:defRPr sz="1984" kern="1200">
          <a:solidFill>
            <a:schemeClr val="tx1"/>
          </a:solidFill>
          <a:latin typeface="+mn-lt"/>
          <a:ea typeface="+mn-ea"/>
          <a:cs typeface="+mn-cs"/>
        </a:defRPr>
      </a:lvl1pPr>
      <a:lvl2pPr marL="503972" algn="l" defTabSz="1007943" rtl="0" eaLnBrk="1" latinLnBrk="1" hangingPunct="1">
        <a:defRPr sz="1984" kern="1200">
          <a:solidFill>
            <a:schemeClr val="tx1"/>
          </a:solidFill>
          <a:latin typeface="+mn-lt"/>
          <a:ea typeface="+mn-ea"/>
          <a:cs typeface="+mn-cs"/>
        </a:defRPr>
      </a:lvl2pPr>
      <a:lvl3pPr marL="1007943" algn="l" defTabSz="1007943" rtl="0" eaLnBrk="1" latinLnBrk="1" hangingPunct="1">
        <a:defRPr sz="1984" kern="1200">
          <a:solidFill>
            <a:schemeClr val="tx1"/>
          </a:solidFill>
          <a:latin typeface="+mn-lt"/>
          <a:ea typeface="+mn-ea"/>
          <a:cs typeface="+mn-cs"/>
        </a:defRPr>
      </a:lvl3pPr>
      <a:lvl4pPr marL="1511915" algn="l" defTabSz="1007943" rtl="0" eaLnBrk="1" latinLnBrk="1" hangingPunct="1">
        <a:defRPr sz="1984" kern="1200">
          <a:solidFill>
            <a:schemeClr val="tx1"/>
          </a:solidFill>
          <a:latin typeface="+mn-lt"/>
          <a:ea typeface="+mn-ea"/>
          <a:cs typeface="+mn-cs"/>
        </a:defRPr>
      </a:lvl4pPr>
      <a:lvl5pPr marL="2015886" algn="l" defTabSz="1007943" rtl="0" eaLnBrk="1" latinLnBrk="1" hangingPunct="1">
        <a:defRPr sz="1984" kern="1200">
          <a:solidFill>
            <a:schemeClr val="tx1"/>
          </a:solidFill>
          <a:latin typeface="+mn-lt"/>
          <a:ea typeface="+mn-ea"/>
          <a:cs typeface="+mn-cs"/>
        </a:defRPr>
      </a:lvl5pPr>
      <a:lvl6pPr marL="2519858" algn="l" defTabSz="1007943" rtl="0" eaLnBrk="1" latinLnBrk="1" hangingPunct="1">
        <a:defRPr sz="1984" kern="1200">
          <a:solidFill>
            <a:schemeClr val="tx1"/>
          </a:solidFill>
          <a:latin typeface="+mn-lt"/>
          <a:ea typeface="+mn-ea"/>
          <a:cs typeface="+mn-cs"/>
        </a:defRPr>
      </a:lvl6pPr>
      <a:lvl7pPr marL="3023829" algn="l" defTabSz="1007943" rtl="0" eaLnBrk="1" latinLnBrk="1" hangingPunct="1">
        <a:defRPr sz="1984" kern="1200">
          <a:solidFill>
            <a:schemeClr val="tx1"/>
          </a:solidFill>
          <a:latin typeface="+mn-lt"/>
          <a:ea typeface="+mn-ea"/>
          <a:cs typeface="+mn-cs"/>
        </a:defRPr>
      </a:lvl7pPr>
      <a:lvl8pPr marL="3527801" algn="l" defTabSz="1007943" rtl="0" eaLnBrk="1" latinLnBrk="1" hangingPunct="1">
        <a:defRPr sz="1984" kern="1200">
          <a:solidFill>
            <a:schemeClr val="tx1"/>
          </a:solidFill>
          <a:latin typeface="+mn-lt"/>
          <a:ea typeface="+mn-ea"/>
          <a:cs typeface="+mn-cs"/>
        </a:defRPr>
      </a:lvl8pPr>
      <a:lvl9pPr marL="4031772" algn="l" defTabSz="1007943" rtl="0" eaLnBrk="1" latinLnBrk="1"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ianchi.aliyun.com/forum/postDetail?spm=5176.12586969.1002.3.6f5a1d6f34fIMG&amp;postId=10307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A3ADF47-ED52-45A4-9EED-AAF9ED9A63F2}"/>
              </a:ext>
            </a:extLst>
          </p:cNvPr>
          <p:cNvSpPr/>
          <p:nvPr/>
        </p:nvSpPr>
        <p:spPr bwMode="gray">
          <a:xfrm>
            <a:off x="1" y="-1"/>
            <a:ext cx="10691812" cy="7559675"/>
          </a:xfrm>
          <a:prstGeom prst="rect">
            <a:avLst/>
          </a:prstGeom>
          <a:gradFill flip="none" rotWithShape="1">
            <a:gsLst>
              <a:gs pos="15000">
                <a:srgbClr val="00A29E"/>
              </a:gs>
              <a:gs pos="100000">
                <a:srgbClr val="366ED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a:extLst>
              <a:ext uri="{FF2B5EF4-FFF2-40B4-BE49-F238E27FC236}">
                <a16:creationId xmlns:a16="http://schemas.microsoft.com/office/drawing/2014/main" id="{8C66F284-D7C5-46B8-A3E0-0785B03651BB}"/>
              </a:ext>
            </a:extLst>
          </p:cNvPr>
          <p:cNvSpPr/>
          <p:nvPr/>
        </p:nvSpPr>
        <p:spPr>
          <a:xfrm>
            <a:off x="436447" y="798490"/>
            <a:ext cx="5178742" cy="1519707"/>
          </a:xfrm>
          <a:prstGeom prst="rect">
            <a:avLst/>
          </a:prstGeom>
          <a:gradFill flip="none" rotWithShape="1">
            <a:gsLst>
              <a:gs pos="0">
                <a:schemeClr val="bg1">
                  <a:lumMod val="85000"/>
                </a:schemeClr>
              </a:gs>
              <a:gs pos="50000">
                <a:schemeClr val="bg1">
                  <a:shade val="67500"/>
                  <a:satMod val="115000"/>
                  <a:alpha val="91000"/>
                </a:schemeClr>
              </a:gs>
              <a:gs pos="100000">
                <a:schemeClr val="bg1">
                  <a:shade val="100000"/>
                  <a:satMod val="115000"/>
                  <a:alpha val="2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1480BA7E-C608-4A56-B171-17889439725F}"/>
              </a:ext>
            </a:extLst>
          </p:cNvPr>
          <p:cNvSpPr/>
          <p:nvPr/>
        </p:nvSpPr>
        <p:spPr bwMode="gray">
          <a:xfrm>
            <a:off x="630410" y="1049418"/>
            <a:ext cx="4715496" cy="984885"/>
          </a:xfrm>
          <a:prstGeom prst="rect">
            <a:avLst/>
          </a:prstGeom>
        </p:spPr>
        <p:txBody>
          <a:bodyPr wrap="square" lIns="0" tIns="0" rIns="0" bIns="0">
            <a:spAutoFit/>
          </a:bodyPr>
          <a:lstStyle/>
          <a:p>
            <a:pPr algn="ctr"/>
            <a:r>
              <a:rPr lang="en-US" altLang="ko-KR" sz="3200" dirty="0">
                <a:ln w="0"/>
                <a:solidFill>
                  <a:srgbClr val="008080"/>
                </a:solidFill>
                <a:effectLst>
                  <a:outerShdw blurRad="38100" dist="19050" dir="2700000" algn="tl" rotWithShape="0">
                    <a:schemeClr val="dk1">
                      <a:alpha val="40000"/>
                    </a:schemeClr>
                  </a:outerShdw>
                </a:effectLst>
                <a:latin typeface="KoPub돋움체 Bold" panose="02020603020101020101" pitchFamily="18" charset="-127"/>
                <a:ea typeface="KoPub돋움체 Bold" panose="02020603020101020101" pitchFamily="18" charset="-127"/>
              </a:rPr>
              <a:t>Data</a:t>
            </a:r>
            <a:r>
              <a:rPr lang="ko-KR" altLang="en-US" sz="3200" dirty="0">
                <a:ln w="0"/>
                <a:solidFill>
                  <a:srgbClr val="008080"/>
                </a:solidFill>
                <a:effectLst>
                  <a:outerShdw blurRad="38100" dist="19050" dir="2700000" algn="tl" rotWithShape="0">
                    <a:schemeClr val="dk1">
                      <a:alpha val="40000"/>
                    </a:schemeClr>
                  </a:outerShdw>
                </a:effectLst>
                <a:latin typeface="KoPub돋움체 Bold" panose="02020603020101020101" pitchFamily="18" charset="-127"/>
                <a:ea typeface="KoPub돋움체 Bold" panose="02020603020101020101" pitchFamily="18" charset="-127"/>
              </a:rPr>
              <a:t> </a:t>
            </a:r>
            <a:r>
              <a:rPr lang="en-US" altLang="ko-KR" sz="3200" dirty="0">
                <a:ln w="0"/>
                <a:solidFill>
                  <a:srgbClr val="008080"/>
                </a:solidFill>
                <a:effectLst>
                  <a:outerShdw blurRad="38100" dist="19050" dir="2700000" algn="tl" rotWithShape="0">
                    <a:schemeClr val="dk1">
                      <a:alpha val="40000"/>
                    </a:schemeClr>
                  </a:outerShdw>
                </a:effectLst>
                <a:latin typeface="KoPub돋움체 Bold" panose="02020603020101020101" pitchFamily="18" charset="-127"/>
                <a:ea typeface="KoPub돋움체 Bold" panose="02020603020101020101" pitchFamily="18" charset="-127"/>
              </a:rPr>
              <a:t>Analysis Application</a:t>
            </a:r>
            <a:r>
              <a:rPr lang="ko-KR" altLang="en-US" sz="3200" dirty="0">
                <a:ln w="0"/>
                <a:solidFill>
                  <a:srgbClr val="008080"/>
                </a:solidFill>
                <a:effectLst>
                  <a:outerShdw blurRad="38100" dist="19050" dir="2700000" algn="tl" rotWithShape="0">
                    <a:schemeClr val="dk1">
                      <a:alpha val="40000"/>
                    </a:schemeClr>
                  </a:outerShdw>
                </a:effectLst>
                <a:latin typeface="KoPub돋움체 Bold" panose="02020603020101020101" pitchFamily="18" charset="-127"/>
                <a:ea typeface="KoPub돋움체 Bold" panose="02020603020101020101" pitchFamily="18" charset="-127"/>
              </a:rPr>
              <a:t> </a:t>
            </a:r>
            <a:r>
              <a:rPr lang="en-US" altLang="ko-KR" sz="3200" dirty="0">
                <a:ln w="0"/>
                <a:solidFill>
                  <a:srgbClr val="008080"/>
                </a:solidFill>
                <a:effectLst>
                  <a:outerShdw blurRad="38100" dist="19050" dir="2700000" algn="tl" rotWithShape="0">
                    <a:schemeClr val="dk1">
                      <a:alpha val="40000"/>
                    </a:schemeClr>
                  </a:outerShdw>
                </a:effectLst>
                <a:latin typeface="KoPub돋움체 Bold" panose="02020603020101020101" pitchFamily="18" charset="-127"/>
                <a:ea typeface="KoPub돋움체 Bold" panose="02020603020101020101" pitchFamily="18" charset="-127"/>
              </a:rPr>
              <a:t>final project presentation</a:t>
            </a:r>
            <a:endParaRPr lang="ko-KR" altLang="en-US" sz="3200" dirty="0">
              <a:ln w="0"/>
              <a:solidFill>
                <a:srgbClr val="008080"/>
              </a:solidFill>
              <a:effectLst>
                <a:outerShdw blurRad="38100" dist="19050" dir="2700000" algn="tl" rotWithShape="0">
                  <a:schemeClr val="dk1">
                    <a:alpha val="40000"/>
                  </a:schemeClr>
                </a:outerShdw>
              </a:effectLst>
              <a:latin typeface="KoPub돋움체 Bold" panose="02020603020101020101" pitchFamily="18" charset="-127"/>
              <a:ea typeface="KoPub돋움체 Bold" panose="02020603020101020101" pitchFamily="18" charset="-127"/>
            </a:endParaRPr>
          </a:p>
        </p:txBody>
      </p:sp>
      <p:sp>
        <p:nvSpPr>
          <p:cNvPr id="5" name="직사각형 4">
            <a:extLst>
              <a:ext uri="{FF2B5EF4-FFF2-40B4-BE49-F238E27FC236}">
                <a16:creationId xmlns:a16="http://schemas.microsoft.com/office/drawing/2014/main" id="{0BC69159-0140-460E-AF59-763485771255}"/>
              </a:ext>
            </a:extLst>
          </p:cNvPr>
          <p:cNvSpPr/>
          <p:nvPr/>
        </p:nvSpPr>
        <p:spPr bwMode="gray">
          <a:xfrm>
            <a:off x="5090306" y="5954562"/>
            <a:ext cx="5069926" cy="984885"/>
          </a:xfrm>
          <a:prstGeom prst="rect">
            <a:avLst/>
          </a:prstGeom>
        </p:spPr>
        <p:txBody>
          <a:bodyPr wrap="square" lIns="0" tIns="0" rIns="0" bIns="0">
            <a:spAutoFit/>
          </a:bodyPr>
          <a:lstStyle/>
          <a:p>
            <a:pPr algn="r">
              <a:spcBef>
                <a:spcPts val="300"/>
              </a:spcBef>
              <a:spcAft>
                <a:spcPts val="300"/>
              </a:spcAft>
            </a:pPr>
            <a:r>
              <a:rPr lang="ko-KR" altLang="en-US" b="1" dirty="0" err="1">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데이터사이언스</a:t>
            </a:r>
            <a:r>
              <a:rPr lang="ko-KR" altLang="en-US"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 융합학과</a:t>
            </a:r>
            <a:endParaRPr lang="en-US" altLang="ko-KR"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endParaRPr>
          </a:p>
          <a:p>
            <a:pPr algn="r">
              <a:spcBef>
                <a:spcPts val="300"/>
              </a:spcBef>
              <a:spcAft>
                <a:spcPts val="300"/>
              </a:spcAft>
            </a:pPr>
            <a:r>
              <a:rPr lang="en-US" altLang="ko-KR"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2018711118</a:t>
            </a:r>
          </a:p>
          <a:p>
            <a:pPr algn="r">
              <a:spcBef>
                <a:spcPts val="300"/>
              </a:spcBef>
              <a:spcAft>
                <a:spcPts val="300"/>
              </a:spcAft>
            </a:pPr>
            <a:r>
              <a:rPr lang="ko-KR" altLang="en-US"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오윤정</a:t>
            </a:r>
            <a:endParaRPr lang="en-US" altLang="ko-KR"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1875578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4.Data features</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9 columns of features</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20" name="그림 19">
            <a:extLst>
              <a:ext uri="{FF2B5EF4-FFF2-40B4-BE49-F238E27FC236}">
                <a16:creationId xmlns:a16="http://schemas.microsoft.com/office/drawing/2014/main" id="{183E3766-C4D7-4C37-B551-60B6F9912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17143" y="5961729"/>
            <a:ext cx="322637" cy="249201"/>
          </a:xfrm>
          <a:prstGeom prst="rect">
            <a:avLst/>
          </a:prstGeom>
        </p:spPr>
      </p:pic>
      <p:graphicFrame>
        <p:nvGraphicFramePr>
          <p:cNvPr id="2" name="표 2">
            <a:extLst>
              <a:ext uri="{FF2B5EF4-FFF2-40B4-BE49-F238E27FC236}">
                <a16:creationId xmlns:a16="http://schemas.microsoft.com/office/drawing/2014/main" id="{58A174D7-A2DC-433F-B932-A7728D455A6A}"/>
              </a:ext>
            </a:extLst>
          </p:cNvPr>
          <p:cNvGraphicFramePr>
            <a:graphicFrameLocks noGrp="1"/>
          </p:cNvGraphicFramePr>
          <p:nvPr>
            <p:extLst>
              <p:ext uri="{D42A27DB-BD31-4B8C-83A1-F6EECF244321}">
                <p14:modId xmlns:p14="http://schemas.microsoft.com/office/powerpoint/2010/main" val="1793229086"/>
              </p:ext>
            </p:extLst>
          </p:nvPr>
        </p:nvGraphicFramePr>
        <p:xfrm>
          <a:off x="1105947" y="1778000"/>
          <a:ext cx="8932069" cy="4780280"/>
        </p:xfrm>
        <a:graphic>
          <a:graphicData uri="http://schemas.openxmlformats.org/drawingml/2006/table">
            <a:tbl>
              <a:tblPr firstRow="1" bandRow="1">
                <a:tableStyleId>{F5AB1C69-6EDB-4FF4-983F-18BD219EF322}</a:tableStyleId>
              </a:tblPr>
              <a:tblGrid>
                <a:gridCol w="2318558">
                  <a:extLst>
                    <a:ext uri="{9D8B030D-6E8A-4147-A177-3AD203B41FA5}">
                      <a16:colId xmlns:a16="http://schemas.microsoft.com/office/drawing/2014/main" val="2087031070"/>
                    </a:ext>
                  </a:extLst>
                </a:gridCol>
                <a:gridCol w="6613511">
                  <a:extLst>
                    <a:ext uri="{9D8B030D-6E8A-4147-A177-3AD203B41FA5}">
                      <a16:colId xmlns:a16="http://schemas.microsoft.com/office/drawing/2014/main" val="3038761980"/>
                    </a:ext>
                  </a:extLst>
                </a:gridCol>
              </a:tblGrid>
              <a:tr h="370840">
                <a:tc>
                  <a:txBody>
                    <a:bodyPr/>
                    <a:lstStyle/>
                    <a:p>
                      <a:pPr algn="ctr" latinLnBrk="1"/>
                      <a:r>
                        <a:rPr lang="en-US" altLang="ko-KR" sz="1500" dirty="0">
                          <a:latin typeface="KoPub돋움체 Bold" panose="02020603020101020101" pitchFamily="18" charset="-127"/>
                          <a:ea typeface="KoPub돋움체 Bold" panose="02020603020101020101" pitchFamily="18" charset="-127"/>
                        </a:rPr>
                        <a:t>Column name</a:t>
                      </a:r>
                      <a:endParaRPr lang="ko-KR" altLang="en-US" sz="1500" dirty="0">
                        <a:latin typeface="KoPub돋움체 Bold" panose="02020603020101020101" pitchFamily="18" charset="-127"/>
                        <a:ea typeface="KoPub돋움체 Bold" panose="02020603020101020101" pitchFamily="18" charset="-127"/>
                      </a:endParaRPr>
                    </a:p>
                  </a:txBody>
                  <a:tcPr/>
                </a:tc>
                <a:tc>
                  <a:txBody>
                    <a:bodyPr/>
                    <a:lstStyle/>
                    <a:p>
                      <a:pPr algn="ctr" latinLnBrk="1"/>
                      <a:r>
                        <a:rPr lang="en-US" altLang="ko-KR" sz="1500" dirty="0">
                          <a:latin typeface="KoPub돋움체 Bold" panose="02020603020101020101" pitchFamily="18" charset="-127"/>
                          <a:ea typeface="KoPub돋움체 Bold" panose="02020603020101020101" pitchFamily="18" charset="-127"/>
                        </a:rPr>
                        <a:t>contents</a:t>
                      </a:r>
                      <a:endParaRPr lang="ko-KR" altLang="en-US" sz="1500" dirty="0">
                        <a:latin typeface="KoPub돋움체 Bold" panose="02020603020101020101" pitchFamily="18" charset="-127"/>
                        <a:ea typeface="KoPub돋움체 Bold" panose="02020603020101020101" pitchFamily="18" charset="-127"/>
                      </a:endParaRPr>
                    </a:p>
                  </a:txBody>
                  <a:tcPr/>
                </a:tc>
                <a:extLst>
                  <a:ext uri="{0D108BD9-81ED-4DB2-BD59-A6C34878D82A}">
                    <a16:rowId xmlns:a16="http://schemas.microsoft.com/office/drawing/2014/main" val="4041860519"/>
                  </a:ext>
                </a:extLst>
              </a:tr>
              <a:tr h="370840">
                <a:tc>
                  <a:txBody>
                    <a:bodyPr/>
                    <a:lstStyle/>
                    <a:p>
                      <a:pPr latinLnBrk="1"/>
                      <a:r>
                        <a:rPr lang="en-US" altLang="ko-KR" sz="1500" dirty="0" err="1">
                          <a:latin typeface="KoPub돋움체 Bold" panose="02020603020101020101" pitchFamily="18" charset="-127"/>
                          <a:ea typeface="KoPub돋움체 Bold" panose="02020603020101020101" pitchFamily="18" charset="-127"/>
                        </a:rPr>
                        <a:t>product_id</a:t>
                      </a:r>
                      <a:endParaRPr lang="ko-KR" altLang="en-US" sz="1500" dirty="0">
                        <a:latin typeface="KoPub돋움체 Bold" panose="02020603020101020101" pitchFamily="18" charset="-127"/>
                        <a:ea typeface="KoPub돋움체 Bold" panose="02020603020101020101" pitchFamily="18" charset="-127"/>
                      </a:endParaRPr>
                    </a:p>
                  </a:txBody>
                  <a:tcPr/>
                </a:tc>
                <a:tc>
                  <a:txBody>
                    <a:bodyPr/>
                    <a:lstStyle/>
                    <a:p>
                      <a:pPr latinLnBrk="1"/>
                      <a:r>
                        <a:rPr lang="en-US" altLang="ko-KR" sz="1500" b="0" kern="0" dirty="0">
                          <a:solidFill>
                            <a:srgbClr val="333333"/>
                          </a:solidFill>
                          <a:latin typeface="kopub"/>
                          <a:ea typeface="KoPub돋움체 Bold" panose="02020603020101020101" pitchFamily="18" charset="-127"/>
                          <a:cs typeface="굴림" panose="020B0600000101010101" pitchFamily="50" charset="-127"/>
                        </a:rPr>
                        <a:t>the index of the product</a:t>
                      </a:r>
                      <a:endParaRPr lang="ko-KR" altLang="en-US" sz="1500" b="0" dirty="0">
                        <a:latin typeface="kopub"/>
                        <a:ea typeface="KoPub돋움체 Bold" panose="02020603020101020101" pitchFamily="18" charset="-127"/>
                      </a:endParaRPr>
                    </a:p>
                  </a:txBody>
                  <a:tcPr anchor="ctr"/>
                </a:tc>
                <a:extLst>
                  <a:ext uri="{0D108BD9-81ED-4DB2-BD59-A6C34878D82A}">
                    <a16:rowId xmlns:a16="http://schemas.microsoft.com/office/drawing/2014/main" val="1045879323"/>
                  </a:ext>
                </a:extLst>
              </a:tr>
              <a:tr h="370840">
                <a:tc>
                  <a:txBody>
                    <a:bodyPr/>
                    <a:lstStyle/>
                    <a:p>
                      <a:pPr latinLnBrk="1"/>
                      <a:r>
                        <a:rPr lang="en-US" altLang="ko-KR" sz="1500" b="1" kern="0" dirty="0" err="1">
                          <a:solidFill>
                            <a:srgbClr val="333333"/>
                          </a:solidFill>
                          <a:latin typeface="KoPub돋움체 Bold" panose="02020603020101020101" pitchFamily="18" charset="-127"/>
                          <a:ea typeface="KoPub돋움체 Bold" panose="02020603020101020101" pitchFamily="18" charset="-127"/>
                          <a:cs typeface="굴림체" panose="020B0609000101010101" pitchFamily="49" charset="-127"/>
                        </a:rPr>
                        <a:t>image_h</a:t>
                      </a:r>
                      <a:endParaRPr lang="ko-KR" altLang="en-US" sz="1500" dirty="0">
                        <a:latin typeface="KoPub돋움체 Bold" panose="02020603020101020101" pitchFamily="18" charset="-127"/>
                        <a:ea typeface="KoPub돋움체 Bold" panose="02020603020101020101" pitchFamily="18" charset="-127"/>
                      </a:endParaRPr>
                    </a:p>
                  </a:txBody>
                  <a:tcPr/>
                </a:tc>
                <a:tc>
                  <a:txBody>
                    <a:bodyPr/>
                    <a:lstStyle/>
                    <a:p>
                      <a:pPr latinLnBrk="1"/>
                      <a:r>
                        <a:rPr lang="en-US" altLang="ko-KR" sz="1500" b="0" kern="0" dirty="0">
                          <a:solidFill>
                            <a:srgbClr val="333333"/>
                          </a:solidFill>
                          <a:latin typeface="kopub"/>
                          <a:ea typeface="KoPub돋움체 Bold" panose="02020603020101020101" pitchFamily="18" charset="-127"/>
                          <a:cs typeface="굴림" panose="020B0600000101010101" pitchFamily="50" charset="-127"/>
                        </a:rPr>
                        <a:t>the height of the product image</a:t>
                      </a:r>
                      <a:endParaRPr lang="ko-KR" altLang="en-US" sz="1500" b="0" dirty="0">
                        <a:latin typeface="kopub"/>
                        <a:ea typeface="KoPub돋움체 Bold" panose="02020603020101020101" pitchFamily="18" charset="-127"/>
                      </a:endParaRPr>
                    </a:p>
                  </a:txBody>
                  <a:tcPr anchor="ctr"/>
                </a:tc>
                <a:extLst>
                  <a:ext uri="{0D108BD9-81ED-4DB2-BD59-A6C34878D82A}">
                    <a16:rowId xmlns:a16="http://schemas.microsoft.com/office/drawing/2014/main" val="3770299721"/>
                  </a:ext>
                </a:extLst>
              </a:tr>
              <a:tr h="370840">
                <a:tc>
                  <a:txBody>
                    <a:bodyPr/>
                    <a:lstStyle/>
                    <a:p>
                      <a:pPr latinLnBrk="1"/>
                      <a:r>
                        <a:rPr lang="en-US" altLang="ko-KR" sz="1500" b="1" kern="0" dirty="0" err="1">
                          <a:solidFill>
                            <a:srgbClr val="333333"/>
                          </a:solidFill>
                          <a:latin typeface="KoPub돋움체 Bold" panose="02020603020101020101" pitchFamily="18" charset="-127"/>
                          <a:ea typeface="KoPub돋움체 Bold" panose="02020603020101020101" pitchFamily="18" charset="-127"/>
                          <a:cs typeface="굴림체" panose="020B0609000101010101" pitchFamily="49" charset="-127"/>
                        </a:rPr>
                        <a:t>image_w</a:t>
                      </a:r>
                      <a:endParaRPr lang="ko-KR" altLang="en-US" sz="1500" dirty="0">
                        <a:latin typeface="KoPub돋움체 Bold" panose="02020603020101020101" pitchFamily="18" charset="-127"/>
                        <a:ea typeface="KoPub돋움체 Bold" panose="02020603020101020101" pitchFamily="18" charset="-127"/>
                      </a:endParaRPr>
                    </a:p>
                  </a:txBody>
                  <a:tcPr/>
                </a:tc>
                <a:tc>
                  <a:txBody>
                    <a:bodyPr/>
                    <a:lstStyle/>
                    <a:p>
                      <a:pPr latinLnBrk="1"/>
                      <a:r>
                        <a:rPr lang="en-US" altLang="ko-KR" sz="1500" b="0" kern="0" dirty="0">
                          <a:solidFill>
                            <a:srgbClr val="333333"/>
                          </a:solidFill>
                          <a:latin typeface="kopub"/>
                          <a:ea typeface="KoPub돋움체 Bold" panose="02020603020101020101" pitchFamily="18" charset="-127"/>
                          <a:cs typeface="굴림" panose="020B0600000101010101" pitchFamily="50" charset="-127"/>
                        </a:rPr>
                        <a:t>the width of the product image</a:t>
                      </a:r>
                      <a:endParaRPr lang="ko-KR" altLang="en-US" sz="1500" b="0" dirty="0">
                        <a:latin typeface="kopub"/>
                        <a:ea typeface="KoPub돋움체 Bold" panose="02020603020101020101" pitchFamily="18" charset="-127"/>
                      </a:endParaRPr>
                    </a:p>
                  </a:txBody>
                  <a:tcPr anchor="ctr"/>
                </a:tc>
                <a:extLst>
                  <a:ext uri="{0D108BD9-81ED-4DB2-BD59-A6C34878D82A}">
                    <a16:rowId xmlns:a16="http://schemas.microsoft.com/office/drawing/2014/main" val="208878941"/>
                  </a:ext>
                </a:extLst>
              </a:tr>
              <a:tr h="370840">
                <a:tc>
                  <a:txBody>
                    <a:bodyPr/>
                    <a:lstStyle/>
                    <a:p>
                      <a:pPr latinLnBrk="1"/>
                      <a:r>
                        <a:rPr lang="en-US" altLang="ko-KR" sz="1500" b="1" kern="0" dirty="0" err="1">
                          <a:solidFill>
                            <a:srgbClr val="333333"/>
                          </a:solidFill>
                          <a:latin typeface="KoPub돋움체 Bold" panose="02020603020101020101" pitchFamily="18" charset="-127"/>
                          <a:ea typeface="KoPub돋움체 Bold" panose="02020603020101020101" pitchFamily="18" charset="-127"/>
                          <a:cs typeface="굴림체" panose="020B0609000101010101" pitchFamily="49" charset="-127"/>
                        </a:rPr>
                        <a:t>num_boxes</a:t>
                      </a:r>
                      <a:endParaRPr lang="ko-KR" altLang="en-US" sz="1500" dirty="0">
                        <a:latin typeface="KoPub돋움체 Bold" panose="02020603020101020101" pitchFamily="18" charset="-127"/>
                        <a:ea typeface="KoPub돋움체 Bold" panose="02020603020101020101" pitchFamily="18" charset="-127"/>
                      </a:endParaRPr>
                    </a:p>
                  </a:txBody>
                  <a:tcPr/>
                </a:tc>
                <a:tc>
                  <a:txBody>
                    <a:bodyPr/>
                    <a:lstStyle/>
                    <a:p>
                      <a:pPr latinLnBrk="1"/>
                      <a:r>
                        <a:rPr lang="en-US" altLang="ko-KR" sz="1500" b="0" kern="0" dirty="0">
                          <a:solidFill>
                            <a:srgbClr val="333333"/>
                          </a:solidFill>
                          <a:latin typeface="kopub"/>
                          <a:ea typeface="KoPub돋움체 Bold" panose="02020603020101020101" pitchFamily="18" charset="-127"/>
                          <a:cs typeface="굴림" panose="020B0600000101010101" pitchFamily="50" charset="-127"/>
                        </a:rPr>
                        <a:t>the number of detected object bounding boxes for the image</a:t>
                      </a:r>
                      <a:endParaRPr lang="ko-KR" altLang="en-US" sz="1500" b="0" dirty="0">
                        <a:latin typeface="kopub"/>
                        <a:ea typeface="KoPub돋움체 Bold" panose="02020603020101020101" pitchFamily="18" charset="-127"/>
                      </a:endParaRPr>
                    </a:p>
                  </a:txBody>
                  <a:tcPr anchor="ctr"/>
                </a:tc>
                <a:extLst>
                  <a:ext uri="{0D108BD9-81ED-4DB2-BD59-A6C34878D82A}">
                    <a16:rowId xmlns:a16="http://schemas.microsoft.com/office/drawing/2014/main" val="4064528087"/>
                  </a:ext>
                </a:extLst>
              </a:tr>
              <a:tr h="370840">
                <a:tc>
                  <a:txBody>
                    <a:bodyPr/>
                    <a:lstStyle/>
                    <a:p>
                      <a:pPr latinLnBrk="1"/>
                      <a:r>
                        <a:rPr lang="en-US" altLang="ko-KR" sz="1500" b="1" kern="0" dirty="0">
                          <a:solidFill>
                            <a:srgbClr val="333333"/>
                          </a:solidFill>
                          <a:latin typeface="KoPub돋움체 Bold" panose="02020603020101020101" pitchFamily="18" charset="-127"/>
                          <a:ea typeface="KoPub돋움체 Bold" panose="02020603020101020101" pitchFamily="18" charset="-127"/>
                          <a:cs typeface="굴림체" panose="020B0609000101010101" pitchFamily="49" charset="-127"/>
                        </a:rPr>
                        <a:t>Boxes</a:t>
                      </a:r>
                      <a:endParaRPr lang="ko-KR" altLang="en-US" sz="1500" dirty="0">
                        <a:latin typeface="KoPub돋움체 Bold" panose="02020603020101020101" pitchFamily="18" charset="-127"/>
                        <a:ea typeface="KoPub돋움체 Bold" panose="02020603020101020101" pitchFamily="18" charset="-127"/>
                      </a:endParaRPr>
                    </a:p>
                  </a:txBody>
                  <a:tcPr/>
                </a:tc>
                <a:tc>
                  <a:txBody>
                    <a:bodyPr/>
                    <a:lstStyle/>
                    <a:p>
                      <a:pPr latinLnBrk="1"/>
                      <a:r>
                        <a:rPr lang="en-US" altLang="ko-KR" sz="1500" b="0" kern="0" dirty="0">
                          <a:solidFill>
                            <a:srgbClr val="333333"/>
                          </a:solidFill>
                          <a:latin typeface="kopub"/>
                          <a:ea typeface="KoPub돋움체 Bold" panose="02020603020101020101" pitchFamily="18" charset="-127"/>
                          <a:cs typeface="굴림" panose="020B0600000101010101" pitchFamily="50" charset="-127"/>
                        </a:rPr>
                        <a:t>a [</a:t>
                      </a:r>
                      <a:r>
                        <a:rPr lang="en-US" altLang="ko-KR" sz="1500" b="0" kern="0" dirty="0" err="1">
                          <a:solidFill>
                            <a:srgbClr val="333333"/>
                          </a:solidFill>
                          <a:latin typeface="kopub"/>
                          <a:ea typeface="KoPub돋움체 Bold" panose="02020603020101020101" pitchFamily="18" charset="-127"/>
                          <a:cs typeface="굴림" panose="020B0600000101010101" pitchFamily="50" charset="-127"/>
                        </a:rPr>
                        <a:t>num_boxes</a:t>
                      </a:r>
                      <a:r>
                        <a:rPr lang="en-US" altLang="ko-KR" sz="1500" b="0" kern="0" dirty="0">
                          <a:solidFill>
                            <a:srgbClr val="333333"/>
                          </a:solidFill>
                          <a:latin typeface="kopub"/>
                          <a:ea typeface="KoPub돋움체 Bold" panose="02020603020101020101" pitchFamily="18" charset="-127"/>
                          <a:cs typeface="굴림" panose="020B0600000101010101" pitchFamily="50" charset="-127"/>
                        </a:rPr>
                        <a:t>, 4] shaped 2-D array specifying the location of each object bounding box in the image. For each row of this array, the 4 values specify the top/left/bottom/right coordinates of the corresponding box. This array is encoded into a </a:t>
                      </a:r>
                      <a:r>
                        <a:rPr lang="en-US" altLang="ko-KR" sz="1500" b="0" kern="0" dirty="0">
                          <a:solidFill>
                            <a:srgbClr val="FF0000"/>
                          </a:solidFill>
                          <a:latin typeface="kopub"/>
                          <a:ea typeface="KoPub돋움체 Bold" panose="02020603020101020101" pitchFamily="18" charset="-127"/>
                          <a:cs typeface="굴림" panose="020B0600000101010101" pitchFamily="50" charset="-127"/>
                        </a:rPr>
                        <a:t>base64 string</a:t>
                      </a:r>
                      <a:r>
                        <a:rPr lang="en-US" altLang="ko-KR" sz="1500" b="0" kern="0" dirty="0">
                          <a:solidFill>
                            <a:srgbClr val="333333"/>
                          </a:solidFill>
                          <a:latin typeface="kopub"/>
                          <a:ea typeface="KoPub돋움체 Bold" panose="02020603020101020101" pitchFamily="18" charset="-127"/>
                          <a:cs typeface="굴림" panose="020B0600000101010101" pitchFamily="50" charset="-127"/>
                        </a:rPr>
                        <a:t>, you can recover it into a </a:t>
                      </a:r>
                      <a:r>
                        <a:rPr lang="en-US" altLang="ko-KR" sz="1500" b="0" kern="0" dirty="0" err="1">
                          <a:solidFill>
                            <a:srgbClr val="333333"/>
                          </a:solidFill>
                          <a:latin typeface="kopub"/>
                          <a:ea typeface="KoPub돋움체 Bold" panose="02020603020101020101" pitchFamily="18" charset="-127"/>
                          <a:cs typeface="굴림" panose="020B0600000101010101" pitchFamily="50" charset="-127"/>
                        </a:rPr>
                        <a:t>numpy</a:t>
                      </a:r>
                      <a:r>
                        <a:rPr lang="en-US" altLang="ko-KR" sz="1500" b="0" kern="0" dirty="0">
                          <a:solidFill>
                            <a:srgbClr val="333333"/>
                          </a:solidFill>
                          <a:latin typeface="kopub"/>
                          <a:ea typeface="KoPub돋움체 Bold" panose="02020603020101020101" pitchFamily="18" charset="-127"/>
                          <a:cs typeface="굴림" panose="020B0600000101010101" pitchFamily="50" charset="-127"/>
                        </a:rPr>
                        <a:t>-array using </a:t>
                      </a:r>
                      <a:r>
                        <a:rPr lang="en-US" altLang="ko-KR" sz="1500" b="0" kern="0" dirty="0" err="1">
                          <a:solidFill>
                            <a:srgbClr val="333333"/>
                          </a:solidFill>
                          <a:latin typeface="kopub"/>
                          <a:ea typeface="KoPub돋움체 Bold" panose="02020603020101020101" pitchFamily="18" charset="-127"/>
                          <a:cs typeface="굴림체" panose="020B0609000101010101" pitchFamily="49" charset="-127"/>
                        </a:rPr>
                        <a:t>np.frombuffer</a:t>
                      </a:r>
                      <a:r>
                        <a:rPr lang="en-US" altLang="ko-KR" sz="1500" b="0" kern="0" dirty="0">
                          <a:solidFill>
                            <a:srgbClr val="333333"/>
                          </a:solidFill>
                          <a:latin typeface="kopub"/>
                          <a:ea typeface="KoPub돋움체 Bold" panose="02020603020101020101" pitchFamily="18" charset="-127"/>
                          <a:cs typeface="굴림체" panose="020B0609000101010101" pitchFamily="49" charset="-127"/>
                        </a:rPr>
                        <a:t>(base64.b64decode(THIS_ENCODED_BASE64STRING), </a:t>
                      </a:r>
                      <a:r>
                        <a:rPr lang="en-US" altLang="ko-KR" sz="1500" b="0" kern="0" dirty="0" err="1">
                          <a:solidFill>
                            <a:srgbClr val="333333"/>
                          </a:solidFill>
                          <a:latin typeface="kopub"/>
                          <a:ea typeface="KoPub돋움체 Bold" panose="02020603020101020101" pitchFamily="18" charset="-127"/>
                          <a:cs typeface="굴림체" panose="020B0609000101010101" pitchFamily="49" charset="-127"/>
                        </a:rPr>
                        <a:t>dtype</a:t>
                      </a:r>
                      <a:r>
                        <a:rPr lang="en-US" altLang="ko-KR" sz="1500" b="0" kern="0" dirty="0">
                          <a:solidFill>
                            <a:srgbClr val="333333"/>
                          </a:solidFill>
                          <a:latin typeface="kopub"/>
                          <a:ea typeface="KoPub돋움체 Bold" panose="02020603020101020101" pitchFamily="18" charset="-127"/>
                          <a:cs typeface="굴림체" panose="020B0609000101010101" pitchFamily="49" charset="-127"/>
                        </a:rPr>
                        <a:t>=np.float32).reshape(NUM_BOXES, 4)</a:t>
                      </a:r>
                      <a:r>
                        <a:rPr lang="en-US" altLang="ko-KR" sz="1500" b="0" kern="0" dirty="0">
                          <a:solidFill>
                            <a:srgbClr val="333333"/>
                          </a:solidFill>
                          <a:latin typeface="kopub"/>
                          <a:ea typeface="KoPub돋움체 Bold" panose="02020603020101020101" pitchFamily="18" charset="-127"/>
                          <a:cs typeface="굴림" panose="020B0600000101010101" pitchFamily="50" charset="-127"/>
                        </a:rPr>
                        <a:t> in python</a:t>
                      </a:r>
                      <a:endParaRPr lang="ko-KR" altLang="en-US" sz="1500" b="0" dirty="0">
                        <a:latin typeface="kopub"/>
                        <a:ea typeface="KoPub돋움체 Bold" panose="02020603020101020101" pitchFamily="18" charset="-127"/>
                      </a:endParaRPr>
                    </a:p>
                  </a:txBody>
                  <a:tcPr anchor="ctr"/>
                </a:tc>
                <a:extLst>
                  <a:ext uri="{0D108BD9-81ED-4DB2-BD59-A6C34878D82A}">
                    <a16:rowId xmlns:a16="http://schemas.microsoft.com/office/drawing/2014/main" val="4058121337"/>
                  </a:ext>
                </a:extLst>
              </a:tr>
              <a:tr h="370840">
                <a:tc>
                  <a:txBody>
                    <a:bodyPr/>
                    <a:lstStyle/>
                    <a:p>
                      <a:pPr latinLnBrk="1"/>
                      <a:r>
                        <a:rPr lang="en-US" altLang="ko-KR" sz="1500" b="1" kern="0" dirty="0">
                          <a:solidFill>
                            <a:srgbClr val="333333"/>
                          </a:solidFill>
                          <a:latin typeface="KoPub돋움체 Bold" panose="02020603020101020101" pitchFamily="18" charset="-127"/>
                          <a:ea typeface="KoPub돋움체 Bold" panose="02020603020101020101" pitchFamily="18" charset="-127"/>
                          <a:cs typeface="굴림체" panose="020B0609000101010101" pitchFamily="49" charset="-127"/>
                        </a:rPr>
                        <a:t>Features</a:t>
                      </a:r>
                      <a:endParaRPr lang="ko-KR" altLang="en-US" sz="1500" dirty="0">
                        <a:latin typeface="KoPub돋움체 Bold" panose="02020603020101020101" pitchFamily="18" charset="-127"/>
                        <a:ea typeface="KoPub돋움체 Bold" panose="02020603020101020101" pitchFamily="18" charset="-127"/>
                      </a:endParaRPr>
                    </a:p>
                  </a:txBody>
                  <a:tcPr/>
                </a:tc>
                <a:tc>
                  <a:txBody>
                    <a:bodyPr/>
                    <a:lstStyle/>
                    <a:p>
                      <a:pPr marL="0" marR="0" lvl="0" indent="0" algn="l" defTabSz="1007943" rtl="0" eaLnBrk="1" fontAlgn="auto" latinLnBrk="1" hangingPunct="1">
                        <a:lnSpc>
                          <a:spcPct val="100000"/>
                        </a:lnSpc>
                        <a:spcBef>
                          <a:spcPts val="0"/>
                        </a:spcBef>
                        <a:spcAft>
                          <a:spcPts val="0"/>
                        </a:spcAft>
                        <a:buClrTx/>
                        <a:buSzTx/>
                        <a:buFontTx/>
                        <a:buNone/>
                        <a:tabLst/>
                        <a:defRPr/>
                      </a:pPr>
                      <a:r>
                        <a:rPr lang="en-US" altLang="ko-KR" sz="1500" b="0" kern="0" dirty="0">
                          <a:solidFill>
                            <a:srgbClr val="333333"/>
                          </a:solidFill>
                          <a:latin typeface="kopub"/>
                          <a:ea typeface="KoPub돋움체 Bold" panose="02020603020101020101" pitchFamily="18" charset="-127"/>
                          <a:cs typeface="굴림" panose="020B0600000101010101" pitchFamily="50" charset="-127"/>
                        </a:rPr>
                        <a:t>a [</a:t>
                      </a:r>
                      <a:r>
                        <a:rPr lang="en-US" altLang="ko-KR" sz="1500" b="0" kern="0" dirty="0" err="1">
                          <a:solidFill>
                            <a:srgbClr val="333333"/>
                          </a:solidFill>
                          <a:latin typeface="kopub"/>
                          <a:ea typeface="KoPub돋움체 Bold" panose="02020603020101020101" pitchFamily="18" charset="-127"/>
                          <a:cs typeface="굴림" panose="020B0600000101010101" pitchFamily="50" charset="-127"/>
                        </a:rPr>
                        <a:t>num_boxes</a:t>
                      </a:r>
                      <a:r>
                        <a:rPr lang="en-US" altLang="ko-KR" sz="1500" b="0" kern="0" dirty="0">
                          <a:solidFill>
                            <a:srgbClr val="333333"/>
                          </a:solidFill>
                          <a:latin typeface="kopub"/>
                          <a:ea typeface="KoPub돋움체 Bold" panose="02020603020101020101" pitchFamily="18" charset="-127"/>
                          <a:cs typeface="굴림" panose="020B0600000101010101" pitchFamily="50" charset="-127"/>
                        </a:rPr>
                        <a:t>, 2048] shaped 2-D array specifying the 2048-dimension feature computed by the detector of each object bounding box in the image. This array is also encoded into a base64 string, you can recover it into a </a:t>
                      </a:r>
                      <a:r>
                        <a:rPr lang="en-US" altLang="ko-KR" sz="1500" b="0" kern="0" dirty="0" err="1">
                          <a:solidFill>
                            <a:srgbClr val="333333"/>
                          </a:solidFill>
                          <a:latin typeface="kopub"/>
                          <a:ea typeface="KoPub돋움체 Bold" panose="02020603020101020101" pitchFamily="18" charset="-127"/>
                          <a:cs typeface="굴림" panose="020B0600000101010101" pitchFamily="50" charset="-127"/>
                        </a:rPr>
                        <a:t>numpy</a:t>
                      </a:r>
                      <a:r>
                        <a:rPr lang="en-US" altLang="ko-KR" sz="1500" b="0" kern="0" dirty="0">
                          <a:solidFill>
                            <a:srgbClr val="333333"/>
                          </a:solidFill>
                          <a:latin typeface="kopub"/>
                          <a:ea typeface="KoPub돋움체 Bold" panose="02020603020101020101" pitchFamily="18" charset="-127"/>
                          <a:cs typeface="굴림" panose="020B0600000101010101" pitchFamily="50" charset="-127"/>
                        </a:rPr>
                        <a:t>-array using </a:t>
                      </a:r>
                      <a:r>
                        <a:rPr lang="en-US" altLang="ko-KR" sz="1500" b="0" kern="0" dirty="0" err="1">
                          <a:solidFill>
                            <a:srgbClr val="333333"/>
                          </a:solidFill>
                          <a:latin typeface="kopub"/>
                          <a:ea typeface="KoPub돋움체 Bold" panose="02020603020101020101" pitchFamily="18" charset="-127"/>
                          <a:cs typeface="굴림체" panose="020B0609000101010101" pitchFamily="49" charset="-127"/>
                        </a:rPr>
                        <a:t>np.frombuffer</a:t>
                      </a:r>
                      <a:r>
                        <a:rPr lang="en-US" altLang="ko-KR" sz="1500" b="0" kern="0" dirty="0">
                          <a:solidFill>
                            <a:srgbClr val="333333"/>
                          </a:solidFill>
                          <a:latin typeface="kopub"/>
                          <a:ea typeface="KoPub돋움체 Bold" panose="02020603020101020101" pitchFamily="18" charset="-127"/>
                          <a:cs typeface="굴림체" panose="020B0609000101010101" pitchFamily="49" charset="-127"/>
                        </a:rPr>
                        <a:t>(base64.b64decode(THIS_ENCODED_BASE64STRING), </a:t>
                      </a:r>
                      <a:r>
                        <a:rPr lang="en-US" altLang="ko-KR" sz="1500" b="0" kern="0" dirty="0" err="1">
                          <a:solidFill>
                            <a:srgbClr val="333333"/>
                          </a:solidFill>
                          <a:latin typeface="kopub"/>
                          <a:ea typeface="KoPub돋움체 Bold" panose="02020603020101020101" pitchFamily="18" charset="-127"/>
                          <a:cs typeface="굴림체" panose="020B0609000101010101" pitchFamily="49" charset="-127"/>
                        </a:rPr>
                        <a:t>dtype</a:t>
                      </a:r>
                      <a:r>
                        <a:rPr lang="en-US" altLang="ko-KR" sz="1500" b="0" kern="0" dirty="0">
                          <a:solidFill>
                            <a:srgbClr val="333333"/>
                          </a:solidFill>
                          <a:latin typeface="kopub"/>
                          <a:ea typeface="KoPub돋움체 Bold" panose="02020603020101020101" pitchFamily="18" charset="-127"/>
                          <a:cs typeface="굴림체" panose="020B0609000101010101" pitchFamily="49" charset="-127"/>
                        </a:rPr>
                        <a:t>=np.float32).reshape(NUM_BOXES, 2048)</a:t>
                      </a:r>
                      <a:r>
                        <a:rPr lang="en-US" altLang="ko-KR" sz="1500" b="0" kern="0" dirty="0">
                          <a:solidFill>
                            <a:srgbClr val="333333"/>
                          </a:solidFill>
                          <a:latin typeface="kopub"/>
                          <a:ea typeface="KoPub돋움체 Bold" panose="02020603020101020101" pitchFamily="18" charset="-127"/>
                          <a:cs typeface="굴림" panose="020B0600000101010101" pitchFamily="50" charset="-127"/>
                        </a:rPr>
                        <a:t> in python</a:t>
                      </a:r>
                      <a:endParaRPr lang="ko-KR" altLang="ko-KR" sz="1500" b="0" kern="100" dirty="0">
                        <a:latin typeface="kopub"/>
                        <a:ea typeface="KoPub돋움체 Bold" panose="02020603020101020101" pitchFamily="18" charset="-127"/>
                        <a:cs typeface="Times New Roman" panose="02020603050405020304" pitchFamily="18" charset="0"/>
                      </a:endParaRPr>
                    </a:p>
                    <a:p>
                      <a:pPr latinLnBrk="1"/>
                      <a:endParaRPr lang="ko-KR" altLang="en-US" sz="1500" b="0" dirty="0">
                        <a:latin typeface="kopub"/>
                        <a:ea typeface="KoPub돋움체 Bold" panose="02020603020101020101" pitchFamily="18" charset="-127"/>
                      </a:endParaRPr>
                    </a:p>
                  </a:txBody>
                  <a:tcPr anchor="ctr"/>
                </a:tc>
                <a:extLst>
                  <a:ext uri="{0D108BD9-81ED-4DB2-BD59-A6C34878D82A}">
                    <a16:rowId xmlns:a16="http://schemas.microsoft.com/office/drawing/2014/main" val="2443438302"/>
                  </a:ext>
                </a:extLst>
              </a:tr>
            </a:tbl>
          </a:graphicData>
        </a:graphic>
      </p:graphicFrame>
    </p:spTree>
    <p:extLst>
      <p:ext uri="{BB962C8B-B14F-4D97-AF65-F5344CB8AC3E}">
        <p14:creationId xmlns:p14="http://schemas.microsoft.com/office/powerpoint/2010/main" val="265745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4.Data features</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9 columns of features</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graphicFrame>
        <p:nvGraphicFramePr>
          <p:cNvPr id="2" name="표 2">
            <a:extLst>
              <a:ext uri="{FF2B5EF4-FFF2-40B4-BE49-F238E27FC236}">
                <a16:creationId xmlns:a16="http://schemas.microsoft.com/office/drawing/2014/main" id="{58A174D7-A2DC-433F-B932-A7728D455A6A}"/>
              </a:ext>
            </a:extLst>
          </p:cNvPr>
          <p:cNvGraphicFramePr>
            <a:graphicFrameLocks noGrp="1"/>
          </p:cNvGraphicFramePr>
          <p:nvPr>
            <p:extLst>
              <p:ext uri="{D42A27DB-BD31-4B8C-83A1-F6EECF244321}">
                <p14:modId xmlns:p14="http://schemas.microsoft.com/office/powerpoint/2010/main" val="4118043910"/>
              </p:ext>
            </p:extLst>
          </p:nvPr>
        </p:nvGraphicFramePr>
        <p:xfrm>
          <a:off x="1105947" y="1778000"/>
          <a:ext cx="8932069" cy="2804160"/>
        </p:xfrm>
        <a:graphic>
          <a:graphicData uri="http://schemas.openxmlformats.org/drawingml/2006/table">
            <a:tbl>
              <a:tblPr firstRow="1" bandRow="1">
                <a:tableStyleId>{F5AB1C69-6EDB-4FF4-983F-18BD219EF322}</a:tableStyleId>
              </a:tblPr>
              <a:tblGrid>
                <a:gridCol w="2318558">
                  <a:extLst>
                    <a:ext uri="{9D8B030D-6E8A-4147-A177-3AD203B41FA5}">
                      <a16:colId xmlns:a16="http://schemas.microsoft.com/office/drawing/2014/main" val="2087031070"/>
                    </a:ext>
                  </a:extLst>
                </a:gridCol>
                <a:gridCol w="6613511">
                  <a:extLst>
                    <a:ext uri="{9D8B030D-6E8A-4147-A177-3AD203B41FA5}">
                      <a16:colId xmlns:a16="http://schemas.microsoft.com/office/drawing/2014/main" val="3038761980"/>
                    </a:ext>
                  </a:extLst>
                </a:gridCol>
              </a:tblGrid>
              <a:tr h="370840">
                <a:tc>
                  <a:txBody>
                    <a:bodyPr/>
                    <a:lstStyle/>
                    <a:p>
                      <a:pPr algn="ctr" latinLnBrk="1"/>
                      <a:r>
                        <a:rPr lang="en-US" altLang="ko-KR" sz="1500" dirty="0">
                          <a:latin typeface="KoPub돋움체 Bold" panose="02020603020101020101" pitchFamily="18" charset="-127"/>
                          <a:ea typeface="KoPub돋움체 Bold" panose="02020603020101020101" pitchFamily="18" charset="-127"/>
                        </a:rPr>
                        <a:t>Column name</a:t>
                      </a:r>
                      <a:endParaRPr lang="ko-KR" altLang="en-US" sz="1500" dirty="0">
                        <a:latin typeface="KoPub돋움체 Bold" panose="02020603020101020101" pitchFamily="18" charset="-127"/>
                        <a:ea typeface="KoPub돋움체 Bold" panose="02020603020101020101" pitchFamily="18" charset="-127"/>
                      </a:endParaRPr>
                    </a:p>
                  </a:txBody>
                  <a:tcPr/>
                </a:tc>
                <a:tc>
                  <a:txBody>
                    <a:bodyPr/>
                    <a:lstStyle/>
                    <a:p>
                      <a:pPr algn="ctr" latinLnBrk="1"/>
                      <a:r>
                        <a:rPr lang="en-US" altLang="ko-KR" sz="1500" dirty="0">
                          <a:latin typeface="KoPub돋움체 Bold" panose="02020603020101020101" pitchFamily="18" charset="-127"/>
                          <a:ea typeface="KoPub돋움체 Bold" panose="02020603020101020101" pitchFamily="18" charset="-127"/>
                        </a:rPr>
                        <a:t>contents</a:t>
                      </a:r>
                      <a:endParaRPr lang="ko-KR" altLang="en-US" sz="1500" dirty="0">
                        <a:latin typeface="KoPub돋움체 Bold" panose="02020603020101020101" pitchFamily="18" charset="-127"/>
                        <a:ea typeface="KoPub돋움체 Bold" panose="02020603020101020101" pitchFamily="18" charset="-127"/>
                      </a:endParaRPr>
                    </a:p>
                  </a:txBody>
                  <a:tcPr/>
                </a:tc>
                <a:extLst>
                  <a:ext uri="{0D108BD9-81ED-4DB2-BD59-A6C34878D82A}">
                    <a16:rowId xmlns:a16="http://schemas.microsoft.com/office/drawing/2014/main" val="4041860519"/>
                  </a:ext>
                </a:extLst>
              </a:tr>
              <a:tr h="370840">
                <a:tc>
                  <a:txBody>
                    <a:bodyPr/>
                    <a:lstStyle/>
                    <a:p>
                      <a:pPr latinLnBrk="1"/>
                      <a:r>
                        <a:rPr lang="en-US" altLang="ko-KR" sz="1500" b="1" kern="0" dirty="0" err="1">
                          <a:solidFill>
                            <a:srgbClr val="333333"/>
                          </a:solidFill>
                          <a:latin typeface="KoPub돋움체 Bold" panose="02020603020101020101" pitchFamily="18" charset="-127"/>
                          <a:ea typeface="KoPub돋움체 Bold" panose="02020603020101020101" pitchFamily="18" charset="-127"/>
                          <a:cs typeface="굴림체" panose="020B0609000101010101" pitchFamily="49" charset="-127"/>
                        </a:rPr>
                        <a:t>class_labels</a:t>
                      </a:r>
                      <a:endParaRPr lang="ko-KR" altLang="en-US" sz="1500" dirty="0">
                        <a:latin typeface="KoPub돋움체 Bold" panose="02020603020101020101" pitchFamily="18" charset="-127"/>
                        <a:ea typeface="KoPub돋움체 Bold" panose="02020603020101020101" pitchFamily="18" charset="-127"/>
                      </a:endParaRPr>
                    </a:p>
                  </a:txBody>
                  <a:tcPr/>
                </a:tc>
                <a:tc>
                  <a:txBody>
                    <a:bodyPr/>
                    <a:lstStyle/>
                    <a:p>
                      <a:pPr marL="0" marR="0" lvl="0" indent="0" algn="l" defTabSz="1007943" rtl="0" eaLnBrk="1" fontAlgn="auto" latinLnBrk="1" hangingPunct="1">
                        <a:lnSpc>
                          <a:spcPct val="100000"/>
                        </a:lnSpc>
                        <a:spcBef>
                          <a:spcPts val="0"/>
                        </a:spcBef>
                        <a:spcAft>
                          <a:spcPts val="0"/>
                        </a:spcAft>
                        <a:buClrTx/>
                        <a:buSzTx/>
                        <a:buFontTx/>
                        <a:buNone/>
                        <a:tabLst/>
                        <a:defRPr/>
                      </a:pPr>
                      <a:r>
                        <a:rPr lang="en-US" altLang="ko-KR" sz="1500" b="0" kern="0" dirty="0">
                          <a:solidFill>
                            <a:srgbClr val="333333"/>
                          </a:solidFill>
                          <a:latin typeface="kopub"/>
                          <a:ea typeface="KoPub돋움체 Bold" panose="02020603020101020101" pitchFamily="18" charset="-127"/>
                          <a:cs typeface="굴림" panose="020B0600000101010101" pitchFamily="50" charset="-127"/>
                        </a:rPr>
                        <a:t>a [</a:t>
                      </a:r>
                      <a:r>
                        <a:rPr lang="en-US" altLang="ko-KR" sz="1500" b="0" kern="0" dirty="0" err="1">
                          <a:solidFill>
                            <a:srgbClr val="333333"/>
                          </a:solidFill>
                          <a:latin typeface="kopub"/>
                          <a:ea typeface="KoPub돋움체 Bold" panose="02020603020101020101" pitchFamily="18" charset="-127"/>
                          <a:cs typeface="굴림" panose="020B0600000101010101" pitchFamily="50" charset="-127"/>
                        </a:rPr>
                        <a:t>num_boxes</a:t>
                      </a:r>
                      <a:r>
                        <a:rPr lang="en-US" altLang="ko-KR" sz="1500" b="0" kern="0" dirty="0">
                          <a:solidFill>
                            <a:srgbClr val="333333"/>
                          </a:solidFill>
                          <a:latin typeface="kopub"/>
                          <a:ea typeface="KoPub돋움체 Bold" panose="02020603020101020101" pitchFamily="18" charset="-127"/>
                          <a:cs typeface="굴림" panose="020B0600000101010101" pitchFamily="50" charset="-127"/>
                        </a:rPr>
                        <a:t>] shaped 1-D array specifying the category-id of each object. There are 33 object classification categories in this dataset. The correspondence between each category-id and its category name is given in </a:t>
                      </a:r>
                      <a:r>
                        <a:rPr lang="en-US" altLang="ko-KR" sz="1500" b="0" kern="0" dirty="0">
                          <a:solidFill>
                            <a:srgbClr val="333333"/>
                          </a:solidFill>
                          <a:latin typeface="kopub"/>
                          <a:ea typeface="KoPub돋움체 Bold" panose="02020603020101020101" pitchFamily="18" charset="-127"/>
                          <a:cs typeface="굴림체" panose="020B0609000101010101" pitchFamily="49" charset="-127"/>
                        </a:rPr>
                        <a:t>multimodal_labels.txt</a:t>
                      </a:r>
                      <a:r>
                        <a:rPr lang="en-US" altLang="ko-KR" sz="1500" b="0" kern="0" dirty="0">
                          <a:solidFill>
                            <a:srgbClr val="333333"/>
                          </a:solidFill>
                          <a:latin typeface="kopub"/>
                          <a:ea typeface="KoPub돋움체 Bold" panose="02020603020101020101" pitchFamily="18" charset="-127"/>
                          <a:cs typeface="굴림" panose="020B0600000101010101" pitchFamily="50" charset="-127"/>
                        </a:rPr>
                        <a:t>. The array is also encoded and can be recovered by </a:t>
                      </a:r>
                      <a:r>
                        <a:rPr lang="en-US" altLang="ko-KR" sz="1500" b="0" kern="0" dirty="0" err="1">
                          <a:solidFill>
                            <a:srgbClr val="333333"/>
                          </a:solidFill>
                          <a:latin typeface="kopub"/>
                          <a:ea typeface="KoPub돋움체 Bold" panose="02020603020101020101" pitchFamily="18" charset="-127"/>
                          <a:cs typeface="굴림체" panose="020B0609000101010101" pitchFamily="49" charset="-127"/>
                        </a:rPr>
                        <a:t>np.frombuffer</a:t>
                      </a:r>
                      <a:r>
                        <a:rPr lang="en-US" altLang="ko-KR" sz="1500" b="0" kern="0" dirty="0">
                          <a:solidFill>
                            <a:srgbClr val="333333"/>
                          </a:solidFill>
                          <a:latin typeface="kopub"/>
                          <a:ea typeface="KoPub돋움체 Bold" panose="02020603020101020101" pitchFamily="18" charset="-127"/>
                          <a:cs typeface="굴림체" panose="020B0609000101010101" pitchFamily="49" charset="-127"/>
                        </a:rPr>
                        <a:t>(base64.b64decode(THIS_ENCODED_BASE64STRING), </a:t>
                      </a:r>
                      <a:r>
                        <a:rPr lang="en-US" altLang="ko-KR" sz="1500" b="0" kern="0" dirty="0" err="1">
                          <a:solidFill>
                            <a:srgbClr val="333333"/>
                          </a:solidFill>
                          <a:latin typeface="kopub"/>
                          <a:ea typeface="KoPub돋움체 Bold" panose="02020603020101020101" pitchFamily="18" charset="-127"/>
                          <a:cs typeface="굴림체" panose="020B0609000101010101" pitchFamily="49" charset="-127"/>
                        </a:rPr>
                        <a:t>dtype</a:t>
                      </a:r>
                      <a:r>
                        <a:rPr lang="en-US" altLang="ko-KR" sz="1500" b="0" kern="0" dirty="0">
                          <a:solidFill>
                            <a:srgbClr val="333333"/>
                          </a:solidFill>
                          <a:latin typeface="kopub"/>
                          <a:ea typeface="KoPub돋움체 Bold" panose="02020603020101020101" pitchFamily="18" charset="-127"/>
                          <a:cs typeface="굴림체" panose="020B0609000101010101" pitchFamily="49" charset="-127"/>
                        </a:rPr>
                        <a:t>=np.int64).reshape(NUM_BOXES)</a:t>
                      </a:r>
                      <a:endParaRPr lang="ko-KR" altLang="ko-KR" sz="1500" b="0" kern="100" dirty="0">
                        <a:latin typeface="kopub"/>
                        <a:ea typeface="KoPub돋움체 Bold" panose="02020603020101020101" pitchFamily="18" charset="-127"/>
                        <a:cs typeface="Times New Roman" panose="02020603050405020304" pitchFamily="18" charset="0"/>
                      </a:endParaRPr>
                    </a:p>
                    <a:p>
                      <a:pPr latinLnBrk="1"/>
                      <a:endParaRPr lang="ko-KR" altLang="en-US" sz="1500" b="0" dirty="0">
                        <a:latin typeface="kopub"/>
                        <a:ea typeface="KoPub돋움체 Bold" panose="02020603020101020101" pitchFamily="18" charset="-127"/>
                      </a:endParaRPr>
                    </a:p>
                  </a:txBody>
                  <a:tcPr anchor="ctr"/>
                </a:tc>
                <a:extLst>
                  <a:ext uri="{0D108BD9-81ED-4DB2-BD59-A6C34878D82A}">
                    <a16:rowId xmlns:a16="http://schemas.microsoft.com/office/drawing/2014/main" val="3403132102"/>
                  </a:ext>
                </a:extLst>
              </a:tr>
              <a:tr h="370840">
                <a:tc>
                  <a:txBody>
                    <a:bodyPr/>
                    <a:lstStyle/>
                    <a:p>
                      <a:pPr latinLnBrk="1"/>
                      <a:r>
                        <a:rPr lang="en-US" altLang="ko-KR" sz="1500" b="1" kern="0" dirty="0">
                          <a:solidFill>
                            <a:srgbClr val="333333"/>
                          </a:solidFill>
                          <a:latin typeface="KoPub돋움체 Bold" panose="02020603020101020101" pitchFamily="18" charset="-127"/>
                          <a:ea typeface="KoPub돋움체 Bold" panose="02020603020101020101" pitchFamily="18" charset="-127"/>
                          <a:cs typeface="굴림체" panose="020B0609000101010101" pitchFamily="49" charset="-127"/>
                        </a:rPr>
                        <a:t>query</a:t>
                      </a:r>
                      <a:endParaRPr lang="ko-KR" altLang="en-US" sz="1500" dirty="0">
                        <a:latin typeface="KoPub돋움체 Bold" panose="02020603020101020101" pitchFamily="18" charset="-127"/>
                        <a:ea typeface="KoPub돋움체 Bold" panose="02020603020101020101" pitchFamily="18" charset="-127"/>
                      </a:endParaRPr>
                    </a:p>
                  </a:txBody>
                  <a:tcPr/>
                </a:tc>
                <a:tc>
                  <a:txBody>
                    <a:bodyPr/>
                    <a:lstStyle/>
                    <a:p>
                      <a:pPr latinLnBrk="1"/>
                      <a:r>
                        <a:rPr lang="en-US" altLang="ko-KR" sz="1500" b="0" kern="0" dirty="0">
                          <a:solidFill>
                            <a:srgbClr val="333333"/>
                          </a:solidFill>
                          <a:latin typeface="kopub"/>
                          <a:ea typeface="KoPub돋움체 Bold" panose="02020603020101020101" pitchFamily="18" charset="-127"/>
                          <a:cs typeface="굴림" panose="020B0600000101010101" pitchFamily="50" charset="-127"/>
                        </a:rPr>
                        <a:t>a natural language query which matches the corresponding product</a:t>
                      </a:r>
                      <a:endParaRPr lang="ko-KR" altLang="en-US" sz="1500" b="0" dirty="0">
                        <a:latin typeface="kopub"/>
                        <a:ea typeface="KoPub돋움체 Bold" panose="02020603020101020101" pitchFamily="18" charset="-127"/>
                      </a:endParaRPr>
                    </a:p>
                  </a:txBody>
                  <a:tcPr anchor="ctr"/>
                </a:tc>
                <a:extLst>
                  <a:ext uri="{0D108BD9-81ED-4DB2-BD59-A6C34878D82A}">
                    <a16:rowId xmlns:a16="http://schemas.microsoft.com/office/drawing/2014/main" val="3228579997"/>
                  </a:ext>
                </a:extLst>
              </a:tr>
              <a:tr h="370840">
                <a:tc>
                  <a:txBody>
                    <a:bodyPr/>
                    <a:lstStyle/>
                    <a:p>
                      <a:pPr latinLnBrk="1"/>
                      <a:r>
                        <a:rPr lang="en-US" altLang="ko-KR" sz="1500" b="1" kern="0" dirty="0" err="1">
                          <a:solidFill>
                            <a:srgbClr val="333333"/>
                          </a:solidFill>
                          <a:latin typeface="KoPub돋움체 Bold" panose="02020603020101020101" pitchFamily="18" charset="-127"/>
                          <a:ea typeface="KoPub돋움체 Bold" panose="02020603020101020101" pitchFamily="18" charset="-127"/>
                          <a:cs typeface="굴림체" panose="020B0609000101010101" pitchFamily="49" charset="-127"/>
                        </a:rPr>
                        <a:t>query_id</a:t>
                      </a:r>
                      <a:endParaRPr lang="ko-KR" altLang="en-US" sz="1500" dirty="0">
                        <a:latin typeface="KoPub돋움체 Bold" panose="02020603020101020101" pitchFamily="18" charset="-127"/>
                        <a:ea typeface="KoPub돋움체 Bold" panose="02020603020101020101" pitchFamily="18" charset="-127"/>
                      </a:endParaRPr>
                    </a:p>
                  </a:txBody>
                  <a:tcPr/>
                </a:tc>
                <a:tc>
                  <a:txBody>
                    <a:bodyPr/>
                    <a:lstStyle/>
                    <a:p>
                      <a:pPr latinLnBrk="1"/>
                      <a:r>
                        <a:rPr lang="en-US" altLang="ko-KR" sz="1500" b="0" kern="0" dirty="0">
                          <a:solidFill>
                            <a:srgbClr val="333333"/>
                          </a:solidFill>
                          <a:latin typeface="kopub"/>
                          <a:ea typeface="KoPub돋움체 Bold" panose="02020603020101020101" pitchFamily="18" charset="-127"/>
                          <a:cs typeface="굴림" panose="020B0600000101010101" pitchFamily="50" charset="-127"/>
                        </a:rPr>
                        <a:t>the index of the query</a:t>
                      </a:r>
                      <a:endParaRPr lang="ko-KR" altLang="en-US" sz="1500" b="0" dirty="0">
                        <a:latin typeface="kopub"/>
                        <a:ea typeface="KoPub돋움체 Bold" panose="02020603020101020101" pitchFamily="18" charset="-127"/>
                      </a:endParaRPr>
                    </a:p>
                  </a:txBody>
                  <a:tcPr anchor="ctr"/>
                </a:tc>
                <a:extLst>
                  <a:ext uri="{0D108BD9-81ED-4DB2-BD59-A6C34878D82A}">
                    <a16:rowId xmlns:a16="http://schemas.microsoft.com/office/drawing/2014/main" val="2600997443"/>
                  </a:ext>
                </a:extLst>
              </a:tr>
            </a:tbl>
          </a:graphicData>
        </a:graphic>
      </p:graphicFrame>
    </p:spTree>
    <p:extLst>
      <p:ext uri="{BB962C8B-B14F-4D97-AF65-F5344CB8AC3E}">
        <p14:creationId xmlns:p14="http://schemas.microsoft.com/office/powerpoint/2010/main" val="111524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5.Baseline</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Base line idea</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11" name="그림 10">
            <a:extLst>
              <a:ext uri="{FF2B5EF4-FFF2-40B4-BE49-F238E27FC236}">
                <a16:creationId xmlns:a16="http://schemas.microsoft.com/office/drawing/2014/main" id="{C44806FA-7D30-47AD-97EF-DCD3BA164F72}"/>
              </a:ext>
            </a:extLst>
          </p:cNvPr>
          <p:cNvPicPr>
            <a:picLocks noChangeAspect="1"/>
          </p:cNvPicPr>
          <p:nvPr/>
        </p:nvPicPr>
        <p:blipFill>
          <a:blip r:embed="rId3"/>
          <a:stretch>
            <a:fillRect/>
          </a:stretch>
        </p:blipFill>
        <p:spPr>
          <a:xfrm>
            <a:off x="1268027" y="2182124"/>
            <a:ext cx="8155757" cy="4243682"/>
          </a:xfrm>
          <a:prstGeom prst="rect">
            <a:avLst/>
          </a:prstGeom>
        </p:spPr>
      </p:pic>
    </p:spTree>
    <p:extLst>
      <p:ext uri="{BB962C8B-B14F-4D97-AF65-F5344CB8AC3E}">
        <p14:creationId xmlns:p14="http://schemas.microsoft.com/office/powerpoint/2010/main" val="220721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6. Data analysis: input data</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Input data format</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sp>
        <p:nvSpPr>
          <p:cNvPr id="8" name="직사각형 7">
            <a:extLst>
              <a:ext uri="{FF2B5EF4-FFF2-40B4-BE49-F238E27FC236}">
                <a16:creationId xmlns:a16="http://schemas.microsoft.com/office/drawing/2014/main" id="{82E31509-7E91-4010-A840-8EF0B4962F72}"/>
              </a:ext>
            </a:extLst>
          </p:cNvPr>
          <p:cNvSpPr/>
          <p:nvPr/>
        </p:nvSpPr>
        <p:spPr>
          <a:xfrm>
            <a:off x="589855" y="1528507"/>
            <a:ext cx="11035864" cy="2308324"/>
          </a:xfrm>
          <a:prstGeom prst="rect">
            <a:avLst/>
          </a:prstGeom>
        </p:spPr>
        <p:txBody>
          <a:bodyPr wrap="square">
            <a:spAutoFit/>
          </a:bodyPr>
          <a:lstStyle/>
          <a:p>
            <a:r>
              <a:rPr lang="en-US" altLang="ko-KR" sz="1200" b="1" dirty="0"/>
              <a:t>1. </a:t>
            </a:r>
            <a:r>
              <a:rPr lang="ko-KR" altLang="en-US" sz="1200" b="1" dirty="0"/>
              <a:t>데이터분석</a:t>
            </a:r>
            <a:endParaRPr lang="en-US" altLang="ko-KR" sz="1200" b="1" dirty="0"/>
          </a:p>
          <a:p>
            <a:r>
              <a:rPr lang="en-US" altLang="ko-KR" sz="1200" dirty="0"/>
              <a:t> </a:t>
            </a:r>
            <a:r>
              <a:rPr lang="ko-KR" altLang="en-US" sz="1200" dirty="0"/>
              <a:t>이 문제는 압축해제시 약 </a:t>
            </a:r>
            <a:r>
              <a:rPr lang="en-US" altLang="ko-KR" sz="1200" dirty="0"/>
              <a:t>300G</a:t>
            </a:r>
            <a:r>
              <a:rPr lang="ko-KR" altLang="en-US" sz="1200" dirty="0"/>
              <a:t>인 전체 </a:t>
            </a:r>
            <a:r>
              <a:rPr lang="en-US" altLang="ko-KR" sz="1200" dirty="0"/>
              <a:t>3</a:t>
            </a:r>
            <a:r>
              <a:rPr lang="ko-KR" altLang="en-US" sz="1200" dirty="0"/>
              <a:t>만개의 훈련데이터를 제공합니다</a:t>
            </a:r>
            <a:r>
              <a:rPr lang="en-US" altLang="ko-KR" sz="1200" dirty="0"/>
              <a:t>. </a:t>
            </a:r>
          </a:p>
          <a:p>
            <a:r>
              <a:rPr lang="ko-KR" altLang="en-US" sz="1200" dirty="0"/>
              <a:t>모든 데이터를 </a:t>
            </a:r>
            <a:r>
              <a:rPr lang="ko-KR" altLang="en-US" sz="1200" dirty="0" err="1"/>
              <a:t>읽을수</a:t>
            </a:r>
            <a:r>
              <a:rPr lang="ko-KR" altLang="en-US" sz="1200" dirty="0"/>
              <a:t> 없으므로 지정된 </a:t>
            </a:r>
            <a:r>
              <a:rPr lang="ko-KR" altLang="en-US" sz="1200" dirty="0" err="1"/>
              <a:t>청크</a:t>
            </a:r>
            <a:r>
              <a:rPr lang="ko-KR" altLang="en-US" sz="1200" dirty="0"/>
              <a:t> 크기를 사용합니다</a:t>
            </a:r>
            <a:r>
              <a:rPr lang="en-US" altLang="ko-KR" sz="1200" dirty="0"/>
              <a:t>. </a:t>
            </a:r>
          </a:p>
          <a:p>
            <a:endParaRPr lang="en-US" altLang="ko-KR" sz="1200" dirty="0"/>
          </a:p>
          <a:p>
            <a:r>
              <a:rPr lang="en-US" altLang="ko-KR" sz="1200" b="1" dirty="0"/>
              <a:t>2. </a:t>
            </a:r>
            <a:r>
              <a:rPr lang="ko-KR" altLang="en-US" sz="1200" b="1" dirty="0"/>
              <a:t>데이터셋 </a:t>
            </a:r>
            <a:endParaRPr lang="en-US" altLang="ko-KR" sz="1200" b="1" dirty="0"/>
          </a:p>
          <a:p>
            <a:r>
              <a:rPr lang="en-US" altLang="ko-KR" sz="1200" dirty="0"/>
              <a:t>Training</a:t>
            </a:r>
            <a:r>
              <a:rPr lang="ko-KR" altLang="en-US" sz="1200" dirty="0"/>
              <a:t> </a:t>
            </a:r>
            <a:r>
              <a:rPr lang="en-US" altLang="ko-KR" sz="1200" dirty="0"/>
              <a:t>set</a:t>
            </a:r>
            <a:r>
              <a:rPr lang="ko-KR" altLang="en-US" sz="1200" dirty="0"/>
              <a:t> </a:t>
            </a:r>
            <a:r>
              <a:rPr lang="en-US" altLang="ko-KR" sz="1200" dirty="0"/>
              <a:t>:</a:t>
            </a:r>
            <a:r>
              <a:rPr lang="ko-KR" altLang="en-US" sz="1200" dirty="0"/>
              <a:t> </a:t>
            </a:r>
            <a:r>
              <a:rPr lang="en-US" altLang="ko-KR" sz="1200" dirty="0"/>
              <a:t>300</a:t>
            </a:r>
            <a:r>
              <a:rPr lang="ko-KR" altLang="en-US" sz="1200" dirty="0"/>
              <a:t>만 쌍의 검색정보 샘플과 모델 트레이닝용 제품 이미지 포함 객체감지를 위한</a:t>
            </a:r>
            <a:r>
              <a:rPr lang="en-US" altLang="ko-KR" sz="1200" dirty="0"/>
              <a:t> </a:t>
            </a:r>
            <a:r>
              <a:rPr lang="ko-KR" altLang="en-US" sz="1200" dirty="0"/>
              <a:t>위치 및 분류 레이블 등이 </a:t>
            </a:r>
            <a:r>
              <a:rPr lang="ko-KR" altLang="en-US" sz="1200" dirty="0" err="1"/>
              <a:t>포함되어있는</a:t>
            </a:r>
            <a:r>
              <a:rPr lang="ko-KR" altLang="en-US" sz="1200" dirty="0"/>
              <a:t> 데이터 </a:t>
            </a:r>
            <a:endParaRPr lang="en-US" altLang="ko-KR" sz="1200" dirty="0"/>
          </a:p>
          <a:p>
            <a:r>
              <a:rPr lang="en-US" altLang="ko-KR" sz="1200" dirty="0"/>
              <a:t>.</a:t>
            </a:r>
            <a:r>
              <a:rPr lang="en-US" altLang="ko-KR" sz="1200" dirty="0" err="1"/>
              <a:t>tsv</a:t>
            </a:r>
            <a:r>
              <a:rPr lang="ko-KR" altLang="en-US" sz="1200" dirty="0"/>
              <a:t> 파일이며 총 </a:t>
            </a:r>
            <a:r>
              <a:rPr lang="en-US" altLang="ko-KR" sz="1200" dirty="0"/>
              <a:t>9</a:t>
            </a:r>
            <a:r>
              <a:rPr lang="ko-KR" altLang="en-US" sz="1200" dirty="0" err="1"/>
              <a:t>개컬럼의</a:t>
            </a:r>
            <a:r>
              <a:rPr lang="ko-KR" altLang="en-US" sz="1200" dirty="0"/>
              <a:t> 다음 정보를 포함합니다</a:t>
            </a:r>
            <a:r>
              <a:rPr lang="en-US" altLang="ko-KR" sz="1200" dirty="0"/>
              <a:t>. </a:t>
            </a:r>
          </a:p>
          <a:p>
            <a:r>
              <a:rPr lang="en-US" altLang="ko-KR" sz="1200" dirty="0"/>
              <a:t>- </a:t>
            </a:r>
            <a:r>
              <a:rPr lang="en-US" altLang="ko-KR" sz="1200" dirty="0" err="1"/>
              <a:t>Product_id</a:t>
            </a:r>
            <a:r>
              <a:rPr lang="en-US" altLang="ko-KR" sz="1200" dirty="0"/>
              <a:t> : product index </a:t>
            </a:r>
          </a:p>
          <a:p>
            <a:r>
              <a:rPr lang="en-US" altLang="ko-KR" sz="1200" dirty="0"/>
              <a:t>- </a:t>
            </a:r>
            <a:r>
              <a:rPr lang="en-US" altLang="ko-KR" sz="1200" dirty="0" err="1"/>
              <a:t>Image_h</a:t>
            </a:r>
            <a:r>
              <a:rPr lang="en-US" altLang="ko-KR" sz="1200" dirty="0"/>
              <a:t>: height</a:t>
            </a:r>
          </a:p>
          <a:p>
            <a:r>
              <a:rPr lang="en-US" altLang="ko-KR" sz="1200" dirty="0"/>
              <a:t>- </a:t>
            </a:r>
            <a:r>
              <a:rPr lang="en-US" altLang="ko-KR" sz="1200" dirty="0" err="1"/>
              <a:t>Image_w</a:t>
            </a:r>
            <a:r>
              <a:rPr lang="en-US" altLang="ko-KR" sz="1200" dirty="0"/>
              <a:t> : image weight</a:t>
            </a:r>
          </a:p>
          <a:p>
            <a:r>
              <a:rPr lang="en-US" altLang="ko-KR" sz="1200" dirty="0"/>
              <a:t>- </a:t>
            </a:r>
            <a:r>
              <a:rPr lang="en-US" altLang="ko-KR" sz="1200" dirty="0" err="1"/>
              <a:t>Num_boxes</a:t>
            </a:r>
            <a:r>
              <a:rPr lang="en-US" altLang="ko-KR" sz="1200" dirty="0"/>
              <a:t>: </a:t>
            </a:r>
            <a:r>
              <a:rPr lang="ko-KR" altLang="en-US" sz="1200" dirty="0"/>
              <a:t>상자수의 개체 경계 </a:t>
            </a:r>
            <a:r>
              <a:rPr lang="ko-KR" altLang="en-US" sz="1200" dirty="0" err="1"/>
              <a:t>상자이미지</a:t>
            </a:r>
            <a:r>
              <a:rPr lang="ko-KR" altLang="en-US" sz="1200" dirty="0"/>
              <a:t> 감지</a:t>
            </a:r>
            <a:endParaRPr lang="en-US" altLang="ko-KR" sz="1200" dirty="0"/>
          </a:p>
          <a:p>
            <a:r>
              <a:rPr lang="ko-KR" altLang="en-US" sz="1200" dirty="0"/>
              <a:t> </a:t>
            </a:r>
          </a:p>
        </p:txBody>
      </p:sp>
      <p:grpSp>
        <p:nvGrpSpPr>
          <p:cNvPr id="3" name="그룹 2">
            <a:extLst>
              <a:ext uri="{FF2B5EF4-FFF2-40B4-BE49-F238E27FC236}">
                <a16:creationId xmlns:a16="http://schemas.microsoft.com/office/drawing/2014/main" id="{3692E829-E397-44F7-A7E7-A027F5426C50}"/>
              </a:ext>
            </a:extLst>
          </p:cNvPr>
          <p:cNvGrpSpPr/>
          <p:nvPr/>
        </p:nvGrpSpPr>
        <p:grpSpPr>
          <a:xfrm>
            <a:off x="903005" y="3759730"/>
            <a:ext cx="8898001" cy="3121103"/>
            <a:chOff x="786893" y="3861328"/>
            <a:chExt cx="8898001" cy="3121103"/>
          </a:xfrm>
        </p:grpSpPr>
        <p:sp>
          <p:nvSpPr>
            <p:cNvPr id="11" name="모서리가 둥근 직사각형 29">
              <a:extLst>
                <a:ext uri="{FF2B5EF4-FFF2-40B4-BE49-F238E27FC236}">
                  <a16:creationId xmlns:a16="http://schemas.microsoft.com/office/drawing/2014/main" id="{8CDEFA4B-E682-49C4-B4A4-519DA29D480F}"/>
                </a:ext>
              </a:extLst>
            </p:cNvPr>
            <p:cNvSpPr/>
            <p:nvPr/>
          </p:nvSpPr>
          <p:spPr>
            <a:xfrm>
              <a:off x="786893" y="3861328"/>
              <a:ext cx="8898001" cy="3121103"/>
            </a:xfrm>
            <a:prstGeom prst="roundRect">
              <a:avLst>
                <a:gd name="adj" fmla="val 4232"/>
              </a:avLst>
            </a:prstGeom>
            <a:solidFill>
              <a:schemeClr val="bg1"/>
            </a:solidFill>
            <a:ln>
              <a:gradFill>
                <a:gsLst>
                  <a:gs pos="0">
                    <a:schemeClr val="bg1">
                      <a:lumMod val="8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pic>
          <p:nvPicPr>
            <p:cNvPr id="2" name="그림 1">
              <a:extLst>
                <a:ext uri="{FF2B5EF4-FFF2-40B4-BE49-F238E27FC236}">
                  <a16:creationId xmlns:a16="http://schemas.microsoft.com/office/drawing/2014/main" id="{18C6605B-8AA1-4D22-9997-F6A9CCB71EC4}"/>
                </a:ext>
              </a:extLst>
            </p:cNvPr>
            <p:cNvPicPr>
              <a:picLocks noChangeAspect="1"/>
            </p:cNvPicPr>
            <p:nvPr/>
          </p:nvPicPr>
          <p:blipFill rotWithShape="1">
            <a:blip r:embed="rId3"/>
            <a:srcRect r="5994"/>
            <a:stretch/>
          </p:blipFill>
          <p:spPr>
            <a:xfrm>
              <a:off x="859765" y="3928412"/>
              <a:ext cx="8618063" cy="3029415"/>
            </a:xfrm>
            <a:prstGeom prst="rect">
              <a:avLst/>
            </a:prstGeom>
          </p:spPr>
        </p:pic>
      </p:grpSp>
      <p:cxnSp>
        <p:nvCxnSpPr>
          <p:cNvPr id="5" name="연결선: 구부러짐 4">
            <a:extLst>
              <a:ext uri="{FF2B5EF4-FFF2-40B4-BE49-F238E27FC236}">
                <a16:creationId xmlns:a16="http://schemas.microsoft.com/office/drawing/2014/main" id="{BEE56474-8412-4682-9585-43A960900162}"/>
              </a:ext>
            </a:extLst>
          </p:cNvPr>
          <p:cNvCxnSpPr>
            <a:cxnSpLocks/>
          </p:cNvCxnSpPr>
          <p:nvPr/>
        </p:nvCxnSpPr>
        <p:spPr>
          <a:xfrm rot="16200000" flipV="1">
            <a:off x="-341450" y="4846955"/>
            <a:ext cx="2865481" cy="400966"/>
          </a:xfrm>
          <a:prstGeom prst="curved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14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7. Preprocessing</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Preprocessing progress</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11" name="그림 10">
            <a:extLst>
              <a:ext uri="{FF2B5EF4-FFF2-40B4-BE49-F238E27FC236}">
                <a16:creationId xmlns:a16="http://schemas.microsoft.com/office/drawing/2014/main" id="{D875F1DF-123F-4CEA-8515-554FD7E1C98A}"/>
              </a:ext>
            </a:extLst>
          </p:cNvPr>
          <p:cNvPicPr>
            <a:picLocks noChangeAspect="1"/>
          </p:cNvPicPr>
          <p:nvPr/>
        </p:nvPicPr>
        <p:blipFill rotWithShape="1">
          <a:blip r:embed="rId3"/>
          <a:srcRect t="19251"/>
          <a:stretch/>
        </p:blipFill>
        <p:spPr>
          <a:xfrm>
            <a:off x="2252519" y="1888883"/>
            <a:ext cx="6638925" cy="4830164"/>
          </a:xfrm>
          <a:prstGeom prst="rect">
            <a:avLst/>
          </a:prstGeom>
        </p:spPr>
      </p:pic>
    </p:spTree>
    <p:extLst>
      <p:ext uri="{BB962C8B-B14F-4D97-AF65-F5344CB8AC3E}">
        <p14:creationId xmlns:p14="http://schemas.microsoft.com/office/powerpoint/2010/main" val="260091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7. Preprocessing</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Preprocessing progress</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8" name="그림 7">
            <a:extLst>
              <a:ext uri="{FF2B5EF4-FFF2-40B4-BE49-F238E27FC236}">
                <a16:creationId xmlns:a16="http://schemas.microsoft.com/office/drawing/2014/main" id="{9E543EB9-8EAB-46FC-ABF4-6CA3BA2A901D}"/>
              </a:ext>
            </a:extLst>
          </p:cNvPr>
          <p:cNvPicPr>
            <a:picLocks noChangeAspect="1"/>
          </p:cNvPicPr>
          <p:nvPr/>
        </p:nvPicPr>
        <p:blipFill>
          <a:blip r:embed="rId3"/>
          <a:stretch>
            <a:fillRect/>
          </a:stretch>
        </p:blipFill>
        <p:spPr>
          <a:xfrm>
            <a:off x="1569243" y="2674737"/>
            <a:ext cx="7553325" cy="2514600"/>
          </a:xfrm>
          <a:prstGeom prst="rect">
            <a:avLst/>
          </a:prstGeom>
        </p:spPr>
      </p:pic>
    </p:spTree>
    <p:extLst>
      <p:ext uri="{BB962C8B-B14F-4D97-AF65-F5344CB8AC3E}">
        <p14:creationId xmlns:p14="http://schemas.microsoft.com/office/powerpoint/2010/main" val="257161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7. Preprocessing</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Preprocessing progress</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16" name="그림 15">
            <a:extLst>
              <a:ext uri="{FF2B5EF4-FFF2-40B4-BE49-F238E27FC236}">
                <a16:creationId xmlns:a16="http://schemas.microsoft.com/office/drawing/2014/main" id="{E06E8181-68D7-4269-8271-25B4265CF865}"/>
              </a:ext>
            </a:extLst>
          </p:cNvPr>
          <p:cNvPicPr>
            <a:picLocks noChangeAspect="1"/>
          </p:cNvPicPr>
          <p:nvPr/>
        </p:nvPicPr>
        <p:blipFill>
          <a:blip r:embed="rId3"/>
          <a:stretch>
            <a:fillRect/>
          </a:stretch>
        </p:blipFill>
        <p:spPr>
          <a:xfrm>
            <a:off x="1379220" y="2009909"/>
            <a:ext cx="8153400" cy="4505325"/>
          </a:xfrm>
          <a:prstGeom prst="rect">
            <a:avLst/>
          </a:prstGeom>
        </p:spPr>
      </p:pic>
    </p:spTree>
    <p:extLst>
      <p:ext uri="{BB962C8B-B14F-4D97-AF65-F5344CB8AC3E}">
        <p14:creationId xmlns:p14="http://schemas.microsoft.com/office/powerpoint/2010/main" val="115608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7. Preprocessing</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Preprocessing progress</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11" name="그림 10">
            <a:extLst>
              <a:ext uri="{FF2B5EF4-FFF2-40B4-BE49-F238E27FC236}">
                <a16:creationId xmlns:a16="http://schemas.microsoft.com/office/drawing/2014/main" id="{C2EC4E62-80C7-4DA2-A830-1E6712065196}"/>
              </a:ext>
            </a:extLst>
          </p:cNvPr>
          <p:cNvPicPr>
            <a:picLocks noChangeAspect="1"/>
          </p:cNvPicPr>
          <p:nvPr/>
        </p:nvPicPr>
        <p:blipFill>
          <a:blip r:embed="rId3"/>
          <a:stretch>
            <a:fillRect/>
          </a:stretch>
        </p:blipFill>
        <p:spPr>
          <a:xfrm>
            <a:off x="1380698" y="1657830"/>
            <a:ext cx="8382568" cy="5292271"/>
          </a:xfrm>
          <a:prstGeom prst="rect">
            <a:avLst/>
          </a:prstGeom>
        </p:spPr>
      </p:pic>
    </p:spTree>
    <p:extLst>
      <p:ext uri="{BB962C8B-B14F-4D97-AF65-F5344CB8AC3E}">
        <p14:creationId xmlns:p14="http://schemas.microsoft.com/office/powerpoint/2010/main" val="26528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8. Build a model</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Model build</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2" name="그림 1">
            <a:extLst>
              <a:ext uri="{FF2B5EF4-FFF2-40B4-BE49-F238E27FC236}">
                <a16:creationId xmlns:a16="http://schemas.microsoft.com/office/drawing/2014/main" id="{9C899786-46BF-449C-91D1-9EE450EA3E3F}"/>
              </a:ext>
            </a:extLst>
          </p:cNvPr>
          <p:cNvPicPr>
            <a:picLocks noChangeAspect="1"/>
          </p:cNvPicPr>
          <p:nvPr/>
        </p:nvPicPr>
        <p:blipFill>
          <a:blip r:embed="rId3"/>
          <a:stretch>
            <a:fillRect/>
          </a:stretch>
        </p:blipFill>
        <p:spPr>
          <a:xfrm>
            <a:off x="1559745" y="1820181"/>
            <a:ext cx="8024473" cy="1441659"/>
          </a:xfrm>
          <a:prstGeom prst="rect">
            <a:avLst/>
          </a:prstGeom>
        </p:spPr>
      </p:pic>
      <p:pic>
        <p:nvPicPr>
          <p:cNvPr id="3" name="그림 2">
            <a:extLst>
              <a:ext uri="{FF2B5EF4-FFF2-40B4-BE49-F238E27FC236}">
                <a16:creationId xmlns:a16="http://schemas.microsoft.com/office/drawing/2014/main" id="{7022DBCB-DD21-4F19-9E34-9921C84620F9}"/>
              </a:ext>
            </a:extLst>
          </p:cNvPr>
          <p:cNvPicPr>
            <a:picLocks noChangeAspect="1"/>
          </p:cNvPicPr>
          <p:nvPr/>
        </p:nvPicPr>
        <p:blipFill>
          <a:blip r:embed="rId4"/>
          <a:stretch>
            <a:fillRect/>
          </a:stretch>
        </p:blipFill>
        <p:spPr>
          <a:xfrm>
            <a:off x="1042244" y="3779837"/>
            <a:ext cx="8827351" cy="2907525"/>
          </a:xfrm>
          <a:prstGeom prst="rect">
            <a:avLst/>
          </a:prstGeom>
        </p:spPr>
      </p:pic>
    </p:spTree>
    <p:extLst>
      <p:ext uri="{BB962C8B-B14F-4D97-AF65-F5344CB8AC3E}">
        <p14:creationId xmlns:p14="http://schemas.microsoft.com/office/powerpoint/2010/main" val="206300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8. Build a model</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Model build</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4" name="그림 3">
            <a:extLst>
              <a:ext uri="{FF2B5EF4-FFF2-40B4-BE49-F238E27FC236}">
                <a16:creationId xmlns:a16="http://schemas.microsoft.com/office/drawing/2014/main" id="{B193F341-2409-4FB3-827E-F1F7B2A44ECC}"/>
              </a:ext>
            </a:extLst>
          </p:cNvPr>
          <p:cNvPicPr>
            <a:picLocks noChangeAspect="1"/>
          </p:cNvPicPr>
          <p:nvPr/>
        </p:nvPicPr>
        <p:blipFill>
          <a:blip r:embed="rId3"/>
          <a:stretch>
            <a:fillRect/>
          </a:stretch>
        </p:blipFill>
        <p:spPr>
          <a:xfrm>
            <a:off x="1966345" y="2481262"/>
            <a:ext cx="6381750" cy="3209925"/>
          </a:xfrm>
          <a:prstGeom prst="rect">
            <a:avLst/>
          </a:prstGeom>
        </p:spPr>
      </p:pic>
    </p:spTree>
    <p:extLst>
      <p:ext uri="{BB962C8B-B14F-4D97-AF65-F5344CB8AC3E}">
        <p14:creationId xmlns:p14="http://schemas.microsoft.com/office/powerpoint/2010/main" val="201012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descr="앉아있는, 테이블, 남자, 노트북이(가) 표시된 사진&#10;&#10;자동 생성된 설명">
            <a:extLst>
              <a:ext uri="{FF2B5EF4-FFF2-40B4-BE49-F238E27FC236}">
                <a16:creationId xmlns:a16="http://schemas.microsoft.com/office/drawing/2014/main" id="{EBA77924-D8FC-49CF-9388-971074A56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7296959" y="0"/>
            <a:ext cx="3394854" cy="7559675"/>
          </a:xfrm>
          <a:prstGeom prst="rect">
            <a:avLst/>
          </a:prstGeom>
        </p:spPr>
      </p:pic>
      <p:sp>
        <p:nvSpPr>
          <p:cNvPr id="17" name="직사각형 16">
            <a:extLst>
              <a:ext uri="{FF2B5EF4-FFF2-40B4-BE49-F238E27FC236}">
                <a16:creationId xmlns:a16="http://schemas.microsoft.com/office/drawing/2014/main" id="{AF2FCA6B-E6E8-4DCC-AA47-6A39C50C3F13}"/>
              </a:ext>
            </a:extLst>
          </p:cNvPr>
          <p:cNvSpPr/>
          <p:nvPr/>
        </p:nvSpPr>
        <p:spPr bwMode="gray">
          <a:xfrm>
            <a:off x="1" y="-1"/>
            <a:ext cx="7305151" cy="7559675"/>
          </a:xfrm>
          <a:prstGeom prst="rect">
            <a:avLst/>
          </a:prstGeom>
          <a:gradFill flip="none" rotWithShape="1">
            <a:gsLst>
              <a:gs pos="15000">
                <a:srgbClr val="00A29E"/>
              </a:gs>
              <a:gs pos="100000">
                <a:srgbClr val="366ED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2" name="직선 연결선 21">
            <a:extLst>
              <a:ext uri="{FF2B5EF4-FFF2-40B4-BE49-F238E27FC236}">
                <a16:creationId xmlns:a16="http://schemas.microsoft.com/office/drawing/2014/main" id="{936D551E-F903-4D49-A503-4A7821A9BDF9}"/>
              </a:ext>
            </a:extLst>
          </p:cNvPr>
          <p:cNvCxnSpPr>
            <a:cxnSpLocks/>
          </p:cNvCxnSpPr>
          <p:nvPr/>
        </p:nvCxnSpPr>
        <p:spPr bwMode="gray">
          <a:xfrm flipH="1">
            <a:off x="2812774" y="0"/>
            <a:ext cx="2176671" cy="217667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00286E84-495A-49F1-B217-97864E62D339}"/>
              </a:ext>
            </a:extLst>
          </p:cNvPr>
          <p:cNvCxnSpPr>
            <a:cxnSpLocks/>
          </p:cNvCxnSpPr>
          <p:nvPr/>
        </p:nvCxnSpPr>
        <p:spPr bwMode="gray">
          <a:xfrm flipH="1">
            <a:off x="5734878" y="5383005"/>
            <a:ext cx="2176671" cy="217667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48FA3D8-E3C4-491F-8D31-660AE2CB46CE}"/>
              </a:ext>
            </a:extLst>
          </p:cNvPr>
          <p:cNvCxnSpPr>
            <a:cxnSpLocks/>
          </p:cNvCxnSpPr>
          <p:nvPr/>
        </p:nvCxnSpPr>
        <p:spPr bwMode="gray">
          <a:xfrm flipH="1">
            <a:off x="5432613" y="6831106"/>
            <a:ext cx="729621" cy="729621"/>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B287B78B-A75A-444D-847A-D2920DB182C6}"/>
              </a:ext>
            </a:extLst>
          </p:cNvPr>
          <p:cNvCxnSpPr>
            <a:cxnSpLocks/>
          </p:cNvCxnSpPr>
          <p:nvPr/>
        </p:nvCxnSpPr>
        <p:spPr bwMode="gray">
          <a:xfrm flipH="1">
            <a:off x="3700631" y="0"/>
            <a:ext cx="1019874" cy="1019873"/>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BC6097BC-FFD6-4D77-8C0F-428E852CE50B}"/>
              </a:ext>
            </a:extLst>
          </p:cNvPr>
          <p:cNvSpPr/>
          <p:nvPr/>
        </p:nvSpPr>
        <p:spPr bwMode="gray">
          <a:xfrm>
            <a:off x="575271" y="1534845"/>
            <a:ext cx="7033080" cy="984885"/>
          </a:xfrm>
          <a:prstGeom prst="rect">
            <a:avLst/>
          </a:prstGeom>
        </p:spPr>
        <p:txBody>
          <a:bodyPr wrap="square" lIns="0" tIns="0" rIns="0" bIns="0">
            <a:spAutoFit/>
          </a:bodyPr>
          <a:lstStyle/>
          <a:p>
            <a:r>
              <a:rPr lang="en-US" altLang="ko-KR" sz="3200" dirty="0">
                <a:ln>
                  <a:solidFill>
                    <a:schemeClr val="accent1">
                      <a:alpha val="0"/>
                    </a:schemeClr>
                  </a:solidFill>
                </a:ln>
                <a:solidFill>
                  <a:schemeClr val="bg1"/>
                </a:solidFill>
                <a:latin typeface="KoPub돋움체 Bold" panose="00000800000000000000" pitchFamily="2" charset="-127"/>
                <a:ea typeface="KoPub돋움체 Bold" panose="00000800000000000000" pitchFamily="2" charset="-127"/>
              </a:rPr>
              <a:t>For Modern E-Commerce Platform: Multimodalities Recall</a:t>
            </a:r>
          </a:p>
        </p:txBody>
      </p:sp>
      <p:sp>
        <p:nvSpPr>
          <p:cNvPr id="18" name="직사각형 17">
            <a:extLst>
              <a:ext uri="{FF2B5EF4-FFF2-40B4-BE49-F238E27FC236}">
                <a16:creationId xmlns:a16="http://schemas.microsoft.com/office/drawing/2014/main" id="{3215148C-33CC-4CB0-A4CF-92009821E801}"/>
              </a:ext>
            </a:extLst>
          </p:cNvPr>
          <p:cNvSpPr/>
          <p:nvPr/>
        </p:nvSpPr>
        <p:spPr bwMode="gray">
          <a:xfrm>
            <a:off x="575495" y="1275105"/>
            <a:ext cx="3711805" cy="215444"/>
          </a:xfrm>
          <a:prstGeom prst="rect">
            <a:avLst/>
          </a:prstGeom>
        </p:spPr>
        <p:txBody>
          <a:bodyPr wrap="square" lIns="0" tIns="0" rIns="0" bIns="0">
            <a:spAutoFit/>
          </a:bodyPr>
          <a:lstStyle/>
          <a:p>
            <a:pPr algn="dist">
              <a:tabLst>
                <a:tab pos="1079500" algn="l"/>
              </a:tabLst>
            </a:pPr>
            <a:r>
              <a:rPr lang="en-US" altLang="ko-KR" sz="1400" dirty="0">
                <a:ln>
                  <a:solidFill>
                    <a:schemeClr val="accent1">
                      <a:shade val="50000"/>
                      <a:alpha val="0"/>
                    </a:schemeClr>
                  </a:solidFill>
                </a:ln>
                <a:solidFill>
                  <a:schemeClr val="bg1"/>
                </a:solidFill>
                <a:latin typeface="KoPub돋움체 Medium" panose="00000600000000000000" pitchFamily="2" charset="-127"/>
                <a:ea typeface="KoPub돋움체 Medium" panose="00000600000000000000" pitchFamily="2" charset="-127"/>
              </a:rPr>
              <a:t>KDD cup 2020 challenges</a:t>
            </a:r>
            <a:endParaRPr lang="ko-KR" altLang="en-US" sz="1400" dirty="0">
              <a:ln>
                <a:solidFill>
                  <a:schemeClr val="accent1">
                    <a:shade val="50000"/>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sp>
        <p:nvSpPr>
          <p:cNvPr id="19" name="직사각형 18">
            <a:extLst>
              <a:ext uri="{FF2B5EF4-FFF2-40B4-BE49-F238E27FC236}">
                <a16:creationId xmlns:a16="http://schemas.microsoft.com/office/drawing/2014/main" id="{ED67EBBF-E37F-42BD-A06B-BB192EE38F69}"/>
              </a:ext>
            </a:extLst>
          </p:cNvPr>
          <p:cNvSpPr/>
          <p:nvPr/>
        </p:nvSpPr>
        <p:spPr bwMode="gray">
          <a:xfrm>
            <a:off x="1556848" y="3014677"/>
            <a:ext cx="5069926" cy="3816429"/>
          </a:xfrm>
          <a:prstGeom prst="rect">
            <a:avLst/>
          </a:prstGeom>
        </p:spPr>
        <p:txBody>
          <a:bodyPr wrap="square" lIns="0" tIns="0" rIns="0" bIns="0">
            <a:spAutoFit/>
          </a:bodyPr>
          <a:lstStyle/>
          <a:p>
            <a:pPr marL="342900" indent="-342900">
              <a:spcBef>
                <a:spcPts val="300"/>
              </a:spcBef>
              <a:spcAft>
                <a:spcPts val="300"/>
              </a:spcAft>
              <a:buAutoNum type="arabicPeriod"/>
            </a:pPr>
            <a:r>
              <a:rPr lang="en-US" altLang="ko-KR"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Introduce competition</a:t>
            </a:r>
          </a:p>
          <a:p>
            <a:pPr marL="342900" indent="-342900">
              <a:spcBef>
                <a:spcPts val="300"/>
              </a:spcBef>
              <a:spcAft>
                <a:spcPts val="300"/>
              </a:spcAft>
              <a:buAutoNum type="arabicPeriod"/>
            </a:pPr>
            <a:r>
              <a:rPr lang="en-US" altLang="ko-KR"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Multimodal</a:t>
            </a:r>
            <a:r>
              <a:rPr lang="ko-KR" altLang="en-US"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 </a:t>
            </a:r>
            <a:r>
              <a:rPr lang="en-US" altLang="ko-KR"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learning</a:t>
            </a:r>
          </a:p>
          <a:p>
            <a:pPr marL="342900" indent="-342900">
              <a:spcBef>
                <a:spcPts val="300"/>
              </a:spcBef>
              <a:spcAft>
                <a:spcPts val="300"/>
              </a:spcAft>
              <a:buAutoNum type="arabicPeriod"/>
            </a:pPr>
            <a:r>
              <a:rPr lang="en-US" altLang="ko-KR"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Datasets</a:t>
            </a:r>
          </a:p>
          <a:p>
            <a:pPr marL="342900" indent="-342900">
              <a:spcBef>
                <a:spcPts val="300"/>
              </a:spcBef>
              <a:spcAft>
                <a:spcPts val="300"/>
              </a:spcAft>
              <a:buAutoNum type="arabicPeriod"/>
            </a:pPr>
            <a:r>
              <a:rPr lang="en-US" altLang="ko-KR"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Data features</a:t>
            </a:r>
          </a:p>
          <a:p>
            <a:pPr marL="342900" indent="-342900">
              <a:spcBef>
                <a:spcPts val="300"/>
              </a:spcBef>
              <a:spcAft>
                <a:spcPts val="300"/>
              </a:spcAft>
              <a:buAutoNum type="arabicPeriod"/>
            </a:pPr>
            <a:r>
              <a:rPr lang="en-US" altLang="ko-KR"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Baseline</a:t>
            </a:r>
          </a:p>
          <a:p>
            <a:pPr marL="342900" indent="-342900">
              <a:spcBef>
                <a:spcPts val="300"/>
              </a:spcBef>
              <a:spcAft>
                <a:spcPts val="300"/>
              </a:spcAft>
              <a:buAutoNum type="arabicPeriod"/>
            </a:pPr>
            <a:r>
              <a:rPr lang="en-US" altLang="ko-KR"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Data analysis: input data</a:t>
            </a:r>
          </a:p>
          <a:p>
            <a:pPr marL="342900" indent="-342900">
              <a:spcBef>
                <a:spcPts val="300"/>
              </a:spcBef>
              <a:spcAft>
                <a:spcPts val="300"/>
              </a:spcAft>
              <a:buAutoNum type="arabicPeriod"/>
            </a:pPr>
            <a:r>
              <a:rPr lang="en-US" altLang="ko-KR"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Preprocessing</a:t>
            </a:r>
          </a:p>
          <a:p>
            <a:pPr marL="342900" indent="-342900">
              <a:spcBef>
                <a:spcPts val="300"/>
              </a:spcBef>
              <a:spcAft>
                <a:spcPts val="300"/>
              </a:spcAft>
              <a:buAutoNum type="arabicPeriod"/>
            </a:pPr>
            <a:r>
              <a:rPr lang="en-US" altLang="ko-KR"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Build a model</a:t>
            </a:r>
          </a:p>
          <a:p>
            <a:pPr marL="342900" indent="-342900">
              <a:spcBef>
                <a:spcPts val="300"/>
              </a:spcBef>
              <a:spcAft>
                <a:spcPts val="300"/>
              </a:spcAft>
              <a:buAutoNum type="arabicPeriod"/>
            </a:pPr>
            <a:r>
              <a:rPr lang="en-US" altLang="ko-KR"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Evaluation formulas</a:t>
            </a:r>
          </a:p>
          <a:p>
            <a:pPr marL="342900" indent="-342900">
              <a:spcBef>
                <a:spcPts val="300"/>
              </a:spcBef>
              <a:spcAft>
                <a:spcPts val="300"/>
              </a:spcAft>
              <a:buAutoNum type="arabicPeriod"/>
            </a:pPr>
            <a:r>
              <a:rPr lang="ko-KR" altLang="en-US"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연구평가</a:t>
            </a:r>
          </a:p>
          <a:p>
            <a:pPr marL="342900" indent="-342900">
              <a:spcBef>
                <a:spcPts val="300"/>
              </a:spcBef>
              <a:spcAft>
                <a:spcPts val="300"/>
              </a:spcAft>
              <a:buAutoNum type="arabicPeriod"/>
            </a:pPr>
            <a:endParaRPr lang="en-US" altLang="ko-KR"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233172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8. Build a model</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Model build</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6" name="그림 5">
            <a:extLst>
              <a:ext uri="{FF2B5EF4-FFF2-40B4-BE49-F238E27FC236}">
                <a16:creationId xmlns:a16="http://schemas.microsoft.com/office/drawing/2014/main" id="{9010B205-686D-4914-A074-C9F121167BDE}"/>
              </a:ext>
            </a:extLst>
          </p:cNvPr>
          <p:cNvPicPr>
            <a:picLocks noChangeAspect="1"/>
          </p:cNvPicPr>
          <p:nvPr/>
        </p:nvPicPr>
        <p:blipFill>
          <a:blip r:embed="rId3"/>
          <a:stretch>
            <a:fillRect/>
          </a:stretch>
        </p:blipFill>
        <p:spPr>
          <a:xfrm>
            <a:off x="1435893" y="2255837"/>
            <a:ext cx="7820025" cy="3048000"/>
          </a:xfrm>
          <a:prstGeom prst="rect">
            <a:avLst/>
          </a:prstGeom>
        </p:spPr>
      </p:pic>
    </p:spTree>
    <p:extLst>
      <p:ext uri="{BB962C8B-B14F-4D97-AF65-F5344CB8AC3E}">
        <p14:creationId xmlns:p14="http://schemas.microsoft.com/office/powerpoint/2010/main" val="3261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8. Build a model</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Model build</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2" name="그림 1">
            <a:extLst>
              <a:ext uri="{FF2B5EF4-FFF2-40B4-BE49-F238E27FC236}">
                <a16:creationId xmlns:a16="http://schemas.microsoft.com/office/drawing/2014/main" id="{DA05933F-6422-40CE-909A-86A89CCF0F9F}"/>
              </a:ext>
            </a:extLst>
          </p:cNvPr>
          <p:cNvPicPr>
            <a:picLocks noChangeAspect="1"/>
          </p:cNvPicPr>
          <p:nvPr/>
        </p:nvPicPr>
        <p:blipFill>
          <a:blip r:embed="rId3"/>
          <a:stretch>
            <a:fillRect/>
          </a:stretch>
        </p:blipFill>
        <p:spPr>
          <a:xfrm>
            <a:off x="751227" y="1984742"/>
            <a:ext cx="8625001" cy="4196840"/>
          </a:xfrm>
          <a:prstGeom prst="rect">
            <a:avLst/>
          </a:prstGeom>
        </p:spPr>
      </p:pic>
    </p:spTree>
    <p:extLst>
      <p:ext uri="{BB962C8B-B14F-4D97-AF65-F5344CB8AC3E}">
        <p14:creationId xmlns:p14="http://schemas.microsoft.com/office/powerpoint/2010/main" val="357256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8. Build a model</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Model build</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2" name="그림 1">
            <a:extLst>
              <a:ext uri="{FF2B5EF4-FFF2-40B4-BE49-F238E27FC236}">
                <a16:creationId xmlns:a16="http://schemas.microsoft.com/office/drawing/2014/main" id="{E881F919-6915-4B73-B902-4BCC327CF344}"/>
              </a:ext>
            </a:extLst>
          </p:cNvPr>
          <p:cNvPicPr>
            <a:picLocks noChangeAspect="1"/>
          </p:cNvPicPr>
          <p:nvPr/>
        </p:nvPicPr>
        <p:blipFill rotWithShape="1">
          <a:blip r:embed="rId3"/>
          <a:srcRect r="40612"/>
          <a:stretch/>
        </p:blipFill>
        <p:spPr>
          <a:xfrm>
            <a:off x="2277165" y="2331810"/>
            <a:ext cx="6137482" cy="2370818"/>
          </a:xfrm>
          <a:prstGeom prst="rect">
            <a:avLst/>
          </a:prstGeom>
        </p:spPr>
      </p:pic>
    </p:spTree>
    <p:extLst>
      <p:ext uri="{BB962C8B-B14F-4D97-AF65-F5344CB8AC3E}">
        <p14:creationId xmlns:p14="http://schemas.microsoft.com/office/powerpoint/2010/main" val="209970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9. Evaluation formulas</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nDGC@5(k=5)</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sp>
        <p:nvSpPr>
          <p:cNvPr id="8" name="직사각형 7">
            <a:extLst>
              <a:ext uri="{FF2B5EF4-FFF2-40B4-BE49-F238E27FC236}">
                <a16:creationId xmlns:a16="http://schemas.microsoft.com/office/drawing/2014/main" id="{07454429-4240-4256-9ECC-57AC9224C04C}"/>
              </a:ext>
            </a:extLst>
          </p:cNvPr>
          <p:cNvSpPr/>
          <p:nvPr/>
        </p:nvSpPr>
        <p:spPr>
          <a:xfrm>
            <a:off x="793123" y="1845725"/>
            <a:ext cx="9076591" cy="1569660"/>
          </a:xfrm>
          <a:prstGeom prst="rect">
            <a:avLst/>
          </a:prstGeom>
        </p:spPr>
        <p:txBody>
          <a:bodyPr wrap="square">
            <a:spAutoFit/>
          </a:bodyPr>
          <a:lstStyle/>
          <a:p>
            <a:r>
              <a:rPr lang="en-US" altLang="ko-KR" sz="1200" b="1" dirty="0"/>
              <a:t>1. My approach:</a:t>
            </a:r>
          </a:p>
          <a:p>
            <a:r>
              <a:rPr lang="ko-KR" altLang="en-US" sz="1200" dirty="0"/>
              <a:t>최종 산출점수를 내는 </a:t>
            </a:r>
            <a:r>
              <a:rPr lang="en-US" altLang="ko-KR" sz="1200" dirty="0"/>
              <a:t>validation </a:t>
            </a:r>
            <a:r>
              <a:rPr lang="ko-KR" altLang="en-US" sz="1200" dirty="0"/>
              <a:t>공식을 </a:t>
            </a:r>
            <a:r>
              <a:rPr lang="ko-KR" altLang="en-US" sz="1200" dirty="0" err="1"/>
              <a:t>옵티마이즈할</a:t>
            </a:r>
            <a:r>
              <a:rPr lang="ko-KR" altLang="en-US" sz="1200" dirty="0"/>
              <a:t> 수 있도록 </a:t>
            </a:r>
            <a:r>
              <a:rPr lang="en-US" altLang="ko-KR" sz="1200" dirty="0"/>
              <a:t>output</a:t>
            </a:r>
            <a:r>
              <a:rPr lang="ko-KR" altLang="en-US" sz="1200" dirty="0"/>
              <a:t>에 집중합니다</a:t>
            </a:r>
            <a:r>
              <a:rPr lang="en-US" altLang="ko-KR" sz="1200" dirty="0"/>
              <a:t>. ndgc@5</a:t>
            </a:r>
            <a:r>
              <a:rPr lang="ko-KR" altLang="en-US" sz="1200" dirty="0"/>
              <a:t>공식에 </a:t>
            </a:r>
            <a:r>
              <a:rPr lang="en-US" altLang="ko-KR" sz="1200" dirty="0"/>
              <a:t>max</a:t>
            </a:r>
            <a:r>
              <a:rPr lang="ko-KR" altLang="en-US" sz="1200" dirty="0"/>
              <a:t>값을 줄 수 있는 </a:t>
            </a:r>
            <a:r>
              <a:rPr lang="en-US" altLang="ko-KR" sz="1200" dirty="0"/>
              <a:t>input</a:t>
            </a:r>
            <a:r>
              <a:rPr lang="ko-KR" altLang="en-US" sz="1200" dirty="0"/>
              <a:t>을 고려해보고 </a:t>
            </a:r>
            <a:r>
              <a:rPr lang="en-US" altLang="ko-KR" sz="1200" dirty="0"/>
              <a:t>feature</a:t>
            </a:r>
            <a:r>
              <a:rPr lang="ko-KR" altLang="en-US" sz="1200" dirty="0"/>
              <a:t>를 조정합니다</a:t>
            </a:r>
            <a:r>
              <a:rPr lang="en-US" altLang="ko-KR" sz="1200" dirty="0"/>
              <a:t>.</a:t>
            </a:r>
          </a:p>
          <a:p>
            <a:endParaRPr lang="en-US" altLang="ko-KR" sz="1200" dirty="0"/>
          </a:p>
          <a:p>
            <a:r>
              <a:rPr lang="en-US" altLang="ko-KR" sz="1200" b="1" dirty="0"/>
              <a:t>2. Way of Validation</a:t>
            </a:r>
          </a:p>
          <a:p>
            <a:r>
              <a:rPr lang="en-US" altLang="ko-KR" sz="1200" dirty="0"/>
              <a:t>1)CG</a:t>
            </a:r>
          </a:p>
          <a:p>
            <a:r>
              <a:rPr lang="en-US" altLang="ko-KR" sz="1200" dirty="0"/>
              <a:t>It</a:t>
            </a:r>
            <a:r>
              <a:rPr lang="ko-KR" altLang="en-US" sz="1200" dirty="0"/>
              <a:t> </a:t>
            </a:r>
            <a:r>
              <a:rPr lang="en-US" altLang="ko-KR" sz="1200" dirty="0"/>
              <a:t>start from CG(Cumulative Gain) = </a:t>
            </a:r>
            <a:r>
              <a:rPr lang="ko-KR" altLang="en-US" sz="1200" dirty="0"/>
              <a:t>누적이득</a:t>
            </a:r>
            <a:endParaRPr lang="en-US" altLang="ko-KR" sz="1200" dirty="0"/>
          </a:p>
          <a:p>
            <a:r>
              <a:rPr lang="ko-KR" altLang="en-US" sz="1200" dirty="0"/>
              <a:t>일반적인 추천시스템에서는 누적이득의 추천결과 관련성 점수를 전체 추천 목록의 점수로 누적합니다</a:t>
            </a:r>
            <a:r>
              <a:rPr lang="en-US" altLang="ko-KR" sz="1200" dirty="0"/>
              <a:t>. </a:t>
            </a:r>
          </a:p>
        </p:txBody>
      </p:sp>
      <p:pic>
        <p:nvPicPr>
          <p:cNvPr id="11" name="그림 10">
            <a:extLst>
              <a:ext uri="{FF2B5EF4-FFF2-40B4-BE49-F238E27FC236}">
                <a16:creationId xmlns:a16="http://schemas.microsoft.com/office/drawing/2014/main" id="{1DFF3C25-FD48-4829-BF9A-6E6CFC91C7EE}"/>
              </a:ext>
            </a:extLst>
          </p:cNvPr>
          <p:cNvPicPr>
            <a:picLocks noChangeAspect="1"/>
          </p:cNvPicPr>
          <p:nvPr/>
        </p:nvPicPr>
        <p:blipFill rotWithShape="1">
          <a:blip r:embed="rId3"/>
          <a:srcRect r="3294" b="15097"/>
          <a:stretch/>
        </p:blipFill>
        <p:spPr>
          <a:xfrm>
            <a:off x="927383" y="3256887"/>
            <a:ext cx="2412718" cy="829338"/>
          </a:xfrm>
          <a:prstGeom prst="rect">
            <a:avLst/>
          </a:prstGeom>
        </p:spPr>
      </p:pic>
      <p:sp>
        <p:nvSpPr>
          <p:cNvPr id="16" name="직사각형 15">
            <a:extLst>
              <a:ext uri="{FF2B5EF4-FFF2-40B4-BE49-F238E27FC236}">
                <a16:creationId xmlns:a16="http://schemas.microsoft.com/office/drawing/2014/main" id="{C5AE2E56-E3C4-4753-A556-540ED3660856}"/>
              </a:ext>
            </a:extLst>
          </p:cNvPr>
          <p:cNvSpPr/>
          <p:nvPr/>
        </p:nvSpPr>
        <p:spPr>
          <a:xfrm>
            <a:off x="874740" y="4204592"/>
            <a:ext cx="8942331" cy="1384995"/>
          </a:xfrm>
          <a:prstGeom prst="rect">
            <a:avLst/>
          </a:prstGeom>
        </p:spPr>
        <p:txBody>
          <a:bodyPr wrap="square">
            <a:spAutoFit/>
          </a:bodyPr>
          <a:lstStyle/>
          <a:p>
            <a:r>
              <a:rPr lang="ko-KR" altLang="en-US" sz="1200" dirty="0"/>
              <a:t>여기서</a:t>
            </a:r>
            <a:r>
              <a:rPr lang="en-US" altLang="ko-KR" sz="1200" dirty="0"/>
              <a:t>, </a:t>
            </a:r>
            <a:r>
              <a:rPr lang="en-US" altLang="ko-KR" sz="1200" dirty="0" err="1"/>
              <a:t>rel-i</a:t>
            </a:r>
            <a:r>
              <a:rPr lang="ko-KR" altLang="en-US" sz="1200" dirty="0"/>
              <a:t>는 위치 </a:t>
            </a:r>
            <a:r>
              <a:rPr lang="en-US" altLang="ko-KR" sz="1200" dirty="0" err="1"/>
              <a:t>i</a:t>
            </a:r>
            <a:r>
              <a:rPr lang="ko-KR" altLang="en-US" sz="1200" dirty="0"/>
              <a:t>에서의 추천 결과의 관련성을 나타내고</a:t>
            </a:r>
            <a:r>
              <a:rPr lang="en-US" altLang="ko-KR" sz="1200" dirty="0"/>
              <a:t>, k</a:t>
            </a:r>
            <a:r>
              <a:rPr lang="ko-KR" altLang="en-US" sz="1200" dirty="0"/>
              <a:t>는 검사 할 추천리스트의 크기를 나타냅니다</a:t>
            </a:r>
            <a:r>
              <a:rPr lang="en-US" altLang="ko-KR" sz="1200" dirty="0"/>
              <a:t>.</a:t>
            </a:r>
          </a:p>
          <a:p>
            <a:r>
              <a:rPr lang="ko-KR" altLang="en-US" sz="1200" dirty="0"/>
              <a:t>그러나 </a:t>
            </a:r>
            <a:r>
              <a:rPr lang="en-US" altLang="ko-KR" sz="1200" dirty="0"/>
              <a:t>CG</a:t>
            </a:r>
            <a:r>
              <a:rPr lang="ko-KR" altLang="en-US" sz="1200" dirty="0"/>
              <a:t>의 단점은 추천결과가 전체 추천효과에 대해 다른 위치에 미치는 영향을 고려하지않습니다</a:t>
            </a:r>
            <a:r>
              <a:rPr lang="en-US" altLang="ko-KR" sz="1200" dirty="0"/>
              <a:t>.</a:t>
            </a:r>
          </a:p>
          <a:p>
            <a:r>
              <a:rPr lang="ko-KR" altLang="en-US" sz="1200" dirty="0"/>
              <a:t>상관관계가 낮은 결과가 최상위 위치에 있으면 사용자에게 심각한 영향을 미치므로 다음의 방법을 대체해 봅니다</a:t>
            </a:r>
            <a:r>
              <a:rPr lang="en-US" altLang="ko-KR" sz="1200" dirty="0"/>
              <a:t>.</a:t>
            </a:r>
          </a:p>
          <a:p>
            <a:endParaRPr lang="en-US" altLang="ko-KR" sz="1200" dirty="0"/>
          </a:p>
          <a:p>
            <a:r>
              <a:rPr lang="en-US" altLang="ko-KR" sz="1200" dirty="0"/>
              <a:t>2)DNCG</a:t>
            </a:r>
          </a:p>
          <a:p>
            <a:r>
              <a:rPr lang="en-US" altLang="ko-KR" sz="1200" dirty="0"/>
              <a:t>DCG(Discounted Cumulative Gain)</a:t>
            </a:r>
            <a:r>
              <a:rPr lang="ko-KR" altLang="en-US" sz="1200" dirty="0"/>
              <a:t>으로 기준 위치영향의 요소가 나타납니다</a:t>
            </a:r>
            <a:r>
              <a:rPr lang="en-US" altLang="ko-KR" sz="1200" dirty="0"/>
              <a:t>.</a:t>
            </a:r>
          </a:p>
          <a:p>
            <a:r>
              <a:rPr lang="ko-KR" altLang="en-US" sz="1200" dirty="0"/>
              <a:t>추천결과의 추천효과에 대한 할인처리</a:t>
            </a:r>
            <a:r>
              <a:rPr lang="en-US" altLang="ko-KR" sz="1200" dirty="0"/>
              <a:t>(Discount)</a:t>
            </a:r>
            <a:r>
              <a:rPr lang="ko-KR" altLang="en-US" sz="1200" dirty="0"/>
              <a:t>참조하여 순위를 조정합니다</a:t>
            </a:r>
            <a:r>
              <a:rPr lang="en-US" altLang="ko-KR" sz="1200" dirty="0"/>
              <a:t>. </a:t>
            </a:r>
          </a:p>
        </p:txBody>
      </p:sp>
      <p:pic>
        <p:nvPicPr>
          <p:cNvPr id="17" name="그림 16">
            <a:extLst>
              <a:ext uri="{FF2B5EF4-FFF2-40B4-BE49-F238E27FC236}">
                <a16:creationId xmlns:a16="http://schemas.microsoft.com/office/drawing/2014/main" id="{7E02B2E6-DA96-4B1F-AB17-EBFEA22A4CD3}"/>
              </a:ext>
            </a:extLst>
          </p:cNvPr>
          <p:cNvPicPr>
            <a:picLocks noChangeAspect="1"/>
          </p:cNvPicPr>
          <p:nvPr/>
        </p:nvPicPr>
        <p:blipFill rotWithShape="1">
          <a:blip r:embed="rId4"/>
          <a:srcRect t="17568" r="1215" b="15255"/>
          <a:stretch/>
        </p:blipFill>
        <p:spPr>
          <a:xfrm>
            <a:off x="1050752" y="5667466"/>
            <a:ext cx="3098519" cy="731431"/>
          </a:xfrm>
          <a:prstGeom prst="rect">
            <a:avLst/>
          </a:prstGeom>
        </p:spPr>
      </p:pic>
    </p:spTree>
    <p:extLst>
      <p:ext uri="{BB962C8B-B14F-4D97-AF65-F5344CB8AC3E}">
        <p14:creationId xmlns:p14="http://schemas.microsoft.com/office/powerpoint/2010/main" val="141188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9. Evaluation formulas</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nDGC@5(k=5)</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sp>
        <p:nvSpPr>
          <p:cNvPr id="18" name="직사각형 17">
            <a:extLst>
              <a:ext uri="{FF2B5EF4-FFF2-40B4-BE49-F238E27FC236}">
                <a16:creationId xmlns:a16="http://schemas.microsoft.com/office/drawing/2014/main" id="{1427DD41-A903-4E61-AD88-9D326B6268E1}"/>
              </a:ext>
            </a:extLst>
          </p:cNvPr>
          <p:cNvSpPr/>
          <p:nvPr/>
        </p:nvSpPr>
        <p:spPr>
          <a:xfrm>
            <a:off x="688975" y="1706720"/>
            <a:ext cx="9267825" cy="1754326"/>
          </a:xfrm>
          <a:prstGeom prst="rect">
            <a:avLst/>
          </a:prstGeom>
        </p:spPr>
        <p:txBody>
          <a:bodyPr wrap="square">
            <a:spAutoFit/>
          </a:bodyPr>
          <a:lstStyle/>
          <a:p>
            <a:r>
              <a:rPr lang="ko-KR" altLang="en-US" sz="1200" dirty="0"/>
              <a:t>위 공식을 통해 두가지 결론에 도달</a:t>
            </a:r>
            <a:endParaRPr lang="en-US" altLang="ko-KR" sz="1200" dirty="0"/>
          </a:p>
          <a:p>
            <a:pPr marL="228600" indent="-228600">
              <a:buAutoNum type="arabicParenR"/>
            </a:pPr>
            <a:r>
              <a:rPr lang="ko-KR" altLang="en-US" sz="1200" dirty="0"/>
              <a:t>추천결과의 상관관계가 클수록 </a:t>
            </a:r>
            <a:r>
              <a:rPr lang="en-US" altLang="ko-KR" sz="1200" dirty="0"/>
              <a:t>DCG</a:t>
            </a:r>
            <a:r>
              <a:rPr lang="ko-KR" altLang="en-US" sz="1200" dirty="0"/>
              <a:t>가 커진다</a:t>
            </a:r>
            <a:r>
              <a:rPr lang="en-US" altLang="ko-KR" sz="1200" dirty="0"/>
              <a:t>.</a:t>
            </a:r>
          </a:p>
          <a:p>
            <a:pPr marL="228600" indent="-228600">
              <a:buAutoNum type="arabicParenR"/>
            </a:pPr>
            <a:r>
              <a:rPr lang="ko-KR" altLang="en-US" sz="1200" dirty="0"/>
              <a:t>상관관계가 양호하고 추천리스트가 </a:t>
            </a:r>
            <a:r>
              <a:rPr lang="ko-KR" altLang="en-US" sz="1200" dirty="0" err="1"/>
              <a:t>앞에있으면</a:t>
            </a:r>
            <a:r>
              <a:rPr lang="en-US" altLang="ko-KR" sz="1200" dirty="0"/>
              <a:t>, </a:t>
            </a:r>
            <a:r>
              <a:rPr lang="ko-KR" altLang="en-US" sz="1200" dirty="0"/>
              <a:t>추천효과가 좋을수록 </a:t>
            </a:r>
            <a:r>
              <a:rPr lang="en-US" altLang="ko-KR" sz="1200" dirty="0"/>
              <a:t>DCG</a:t>
            </a:r>
            <a:r>
              <a:rPr lang="ko-KR" altLang="en-US" sz="1200" dirty="0"/>
              <a:t>가 커진다</a:t>
            </a:r>
            <a:r>
              <a:rPr lang="en-US" altLang="ko-KR" sz="1200" dirty="0"/>
              <a:t>. </a:t>
            </a:r>
          </a:p>
          <a:p>
            <a:endParaRPr lang="en-US" altLang="ko-KR" sz="1200" dirty="0"/>
          </a:p>
          <a:p>
            <a:r>
              <a:rPr lang="en-US" altLang="ko-KR" sz="1200" dirty="0"/>
              <a:t>But DCG</a:t>
            </a:r>
            <a:r>
              <a:rPr lang="ko-KR" altLang="en-US" sz="1200" dirty="0"/>
              <a:t>도 여전히 </a:t>
            </a:r>
            <a:r>
              <a:rPr lang="ko-KR" altLang="en-US" sz="1200" dirty="0" err="1"/>
              <a:t>한계가있는</a:t>
            </a:r>
            <a:r>
              <a:rPr lang="ko-KR" altLang="en-US" sz="1200" dirty="0"/>
              <a:t> 다른 권장 사항의 </a:t>
            </a:r>
            <a:r>
              <a:rPr lang="ko-KR" altLang="en-US" sz="1200" dirty="0" err="1"/>
              <a:t>목록간에</a:t>
            </a:r>
            <a:r>
              <a:rPr lang="ko-KR" altLang="en-US" sz="1200" dirty="0"/>
              <a:t> 평가수행이 어렵습니다</a:t>
            </a:r>
            <a:r>
              <a:rPr lang="en-US" altLang="ko-KR" sz="1200" dirty="0"/>
              <a:t>.</a:t>
            </a:r>
          </a:p>
          <a:p>
            <a:r>
              <a:rPr lang="ko-KR" altLang="en-US" sz="1200" dirty="0"/>
              <a:t>만약 추천시스템을 </a:t>
            </a:r>
            <a:r>
              <a:rPr lang="ko-KR" altLang="en-US" sz="1200" dirty="0" err="1"/>
              <a:t>평가할때</a:t>
            </a:r>
            <a:r>
              <a:rPr lang="ko-KR" altLang="en-US" sz="1200" dirty="0"/>
              <a:t> 한사용자의 추천목록과 해당결과만 사용하여 평가할 수 없지만</a:t>
            </a:r>
            <a:r>
              <a:rPr lang="en-US" altLang="ko-KR" sz="1200" dirty="0"/>
              <a:t>, </a:t>
            </a:r>
            <a:r>
              <a:rPr lang="ko-KR" altLang="en-US" sz="1200" dirty="0"/>
              <a:t>전체 테스트셋에서 사용자의 해당 추천목록 결과를 평가하는 것은 불가능합니다</a:t>
            </a:r>
            <a:r>
              <a:rPr lang="en-US" altLang="ko-KR" sz="1200" dirty="0"/>
              <a:t>.</a:t>
            </a:r>
          </a:p>
          <a:p>
            <a:r>
              <a:rPr lang="ko-KR" altLang="en-US" sz="1200" dirty="0"/>
              <a:t>즉</a:t>
            </a:r>
            <a:r>
              <a:rPr lang="en-US" altLang="ko-KR" sz="1200" dirty="0"/>
              <a:t>, </a:t>
            </a:r>
            <a:r>
              <a:rPr lang="ko-KR" altLang="en-US" sz="1200" dirty="0"/>
              <a:t>다른 사용자의 추천목록 평가점수를 반영하기위한 정규화 작업이 필요합니다</a:t>
            </a:r>
            <a:r>
              <a:rPr lang="en-US" altLang="ko-KR" sz="1200" dirty="0"/>
              <a:t>.</a:t>
            </a:r>
          </a:p>
          <a:p>
            <a:r>
              <a:rPr lang="ko-KR" altLang="en-US" sz="1200" dirty="0"/>
              <a:t>그래서 </a:t>
            </a:r>
            <a:r>
              <a:rPr lang="en-US" altLang="ko-KR" sz="1200" dirty="0"/>
              <a:t>NDGC(Normalized Discounted Cumulative Gain)</a:t>
            </a:r>
            <a:r>
              <a:rPr lang="ko-KR" altLang="en-US" sz="1200" dirty="0"/>
              <a:t>을 사용하게 됩니다</a:t>
            </a:r>
            <a:r>
              <a:rPr lang="en-US" altLang="ko-KR" sz="1200" dirty="0"/>
              <a:t>. </a:t>
            </a:r>
          </a:p>
        </p:txBody>
      </p:sp>
      <p:sp>
        <p:nvSpPr>
          <p:cNvPr id="19" name="직사각형 18">
            <a:extLst>
              <a:ext uri="{FF2B5EF4-FFF2-40B4-BE49-F238E27FC236}">
                <a16:creationId xmlns:a16="http://schemas.microsoft.com/office/drawing/2014/main" id="{09CD55C2-9982-46BB-B14E-356F6DA3487F}"/>
              </a:ext>
            </a:extLst>
          </p:cNvPr>
          <p:cNvSpPr/>
          <p:nvPr/>
        </p:nvSpPr>
        <p:spPr>
          <a:xfrm>
            <a:off x="720550" y="3462289"/>
            <a:ext cx="6096000" cy="276999"/>
          </a:xfrm>
          <a:prstGeom prst="rect">
            <a:avLst/>
          </a:prstGeom>
        </p:spPr>
        <p:txBody>
          <a:bodyPr>
            <a:spAutoFit/>
          </a:bodyPr>
          <a:lstStyle/>
          <a:p>
            <a:r>
              <a:rPr lang="en-US" altLang="ko-KR" sz="1200" dirty="0"/>
              <a:t>3)NDCG</a:t>
            </a:r>
          </a:p>
        </p:txBody>
      </p:sp>
      <p:pic>
        <p:nvPicPr>
          <p:cNvPr id="20" name="그림 19">
            <a:extLst>
              <a:ext uri="{FF2B5EF4-FFF2-40B4-BE49-F238E27FC236}">
                <a16:creationId xmlns:a16="http://schemas.microsoft.com/office/drawing/2014/main" id="{3C406F25-C4D0-425A-8F42-BC88709406D2}"/>
              </a:ext>
            </a:extLst>
          </p:cNvPr>
          <p:cNvPicPr>
            <a:picLocks noChangeAspect="1"/>
          </p:cNvPicPr>
          <p:nvPr/>
        </p:nvPicPr>
        <p:blipFill rotWithShape="1">
          <a:blip r:embed="rId3"/>
          <a:srcRect r="17893"/>
          <a:stretch/>
        </p:blipFill>
        <p:spPr>
          <a:xfrm>
            <a:off x="964066" y="3666718"/>
            <a:ext cx="3205163" cy="1071073"/>
          </a:xfrm>
          <a:prstGeom prst="rect">
            <a:avLst/>
          </a:prstGeom>
        </p:spPr>
      </p:pic>
      <p:sp>
        <p:nvSpPr>
          <p:cNvPr id="21" name="직사각형 20">
            <a:extLst>
              <a:ext uri="{FF2B5EF4-FFF2-40B4-BE49-F238E27FC236}">
                <a16:creationId xmlns:a16="http://schemas.microsoft.com/office/drawing/2014/main" id="{6B084F22-9FD3-4EBB-A6EC-9DDA26D73D5D}"/>
              </a:ext>
            </a:extLst>
          </p:cNvPr>
          <p:cNvSpPr/>
          <p:nvPr/>
        </p:nvSpPr>
        <p:spPr>
          <a:xfrm>
            <a:off x="778607" y="4779583"/>
            <a:ext cx="8949140" cy="646331"/>
          </a:xfrm>
          <a:prstGeom prst="rect">
            <a:avLst/>
          </a:prstGeom>
        </p:spPr>
        <p:txBody>
          <a:bodyPr wrap="square">
            <a:spAutoFit/>
          </a:bodyPr>
          <a:lstStyle/>
          <a:p>
            <a:r>
              <a:rPr lang="en-US" altLang="ko-KR" sz="1200" dirty="0"/>
              <a:t>IDCG = Ideal DCG = </a:t>
            </a:r>
            <a:r>
              <a:rPr lang="ko-KR" altLang="en-US" sz="1200" dirty="0"/>
              <a:t>사용자의 추천시스템에 반환된 최상의 권장결과 목록을 반환</a:t>
            </a:r>
            <a:r>
              <a:rPr lang="en-US" altLang="ko-KR" sz="1200" dirty="0"/>
              <a:t>.</a:t>
            </a:r>
          </a:p>
          <a:p>
            <a:r>
              <a:rPr lang="en-US" altLang="ko-KR" sz="1200" dirty="0"/>
              <a:t>(</a:t>
            </a:r>
            <a:r>
              <a:rPr lang="ko-KR" altLang="en-US" sz="1200" dirty="0"/>
              <a:t>즉</a:t>
            </a:r>
            <a:r>
              <a:rPr lang="en-US" altLang="ko-KR" sz="1200" dirty="0"/>
              <a:t>, </a:t>
            </a:r>
            <a:r>
              <a:rPr lang="ko-KR" altLang="en-US" sz="1200" dirty="0"/>
              <a:t>리턴 결과가 관련성에 따라 정렬되었다 가정하면 가장 관련성이 높은 결과가 이전순서의 </a:t>
            </a:r>
            <a:r>
              <a:rPr lang="en-US" altLang="ko-KR" sz="1200" dirty="0"/>
              <a:t>IDCG</a:t>
            </a:r>
            <a:r>
              <a:rPr lang="ko-KR" altLang="en-US" sz="1200" dirty="0"/>
              <a:t>입니다</a:t>
            </a:r>
            <a:r>
              <a:rPr lang="en-US" altLang="ko-KR" sz="1200" dirty="0"/>
              <a:t>.. </a:t>
            </a:r>
            <a:r>
              <a:rPr lang="ko-KR" altLang="en-US" sz="1200" dirty="0"/>
              <a:t>따라서 </a:t>
            </a:r>
            <a:r>
              <a:rPr lang="en-US" altLang="ko-KR" sz="1200" dirty="0"/>
              <a:t>DCG</a:t>
            </a:r>
            <a:r>
              <a:rPr lang="ko-KR" altLang="en-US" sz="1200" dirty="0"/>
              <a:t>값은 </a:t>
            </a:r>
            <a:r>
              <a:rPr lang="en-US" altLang="ko-KR" sz="1200" dirty="0"/>
              <a:t>(0, IDCG)</a:t>
            </a:r>
            <a:r>
              <a:rPr lang="ko-KR" altLang="en-US" sz="1200" dirty="0" err="1"/>
              <a:t>사이값</a:t>
            </a:r>
            <a:r>
              <a:rPr lang="ko-KR" altLang="en-US" sz="1200" dirty="0"/>
              <a:t> 이므로 </a:t>
            </a:r>
            <a:r>
              <a:rPr lang="en-US" altLang="ko-KR" sz="1200" dirty="0"/>
              <a:t>NDCG(0,1)</a:t>
            </a:r>
            <a:r>
              <a:rPr lang="ko-KR" altLang="en-US" sz="1200" dirty="0"/>
              <a:t>사이의 값이고</a:t>
            </a:r>
            <a:r>
              <a:rPr lang="en-US" altLang="ko-KR" sz="1200" dirty="0"/>
              <a:t>, </a:t>
            </a:r>
            <a:r>
              <a:rPr lang="ko-KR" altLang="en-US" sz="1200" dirty="0"/>
              <a:t>사용자의 </a:t>
            </a:r>
            <a:r>
              <a:rPr lang="en-US" altLang="ko-KR" sz="1200" dirty="0" err="1"/>
              <a:t>NDCG@k</a:t>
            </a:r>
            <a:r>
              <a:rPr lang="en-US" altLang="ko-KR" sz="1200" dirty="0"/>
              <a:t> (k=5)</a:t>
            </a:r>
            <a:r>
              <a:rPr lang="ko-KR" altLang="en-US" sz="1200" dirty="0"/>
              <a:t>는 아래의 식으로 정의됩니다</a:t>
            </a:r>
            <a:r>
              <a:rPr lang="en-US" altLang="ko-KR" sz="1200" dirty="0"/>
              <a:t>.</a:t>
            </a:r>
          </a:p>
        </p:txBody>
      </p:sp>
      <p:pic>
        <p:nvPicPr>
          <p:cNvPr id="22" name="Picture 2" descr="preview">
            <a:extLst>
              <a:ext uri="{FF2B5EF4-FFF2-40B4-BE49-F238E27FC236}">
                <a16:creationId xmlns:a16="http://schemas.microsoft.com/office/drawing/2014/main" id="{4196C086-8CB9-482B-9098-58CAE1415C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389"/>
          <a:stretch/>
        </p:blipFill>
        <p:spPr bwMode="auto">
          <a:xfrm>
            <a:off x="1501636" y="5486624"/>
            <a:ext cx="3212819" cy="1080143"/>
          </a:xfrm>
          <a:prstGeom prst="rect">
            <a:avLst/>
          </a:prstGeom>
          <a:noFill/>
          <a:extLst>
            <a:ext uri="{909E8E84-426E-40DD-AFC4-6F175D3DCCD1}">
              <a14:hiddenFill xmlns:a14="http://schemas.microsoft.com/office/drawing/2010/main">
                <a:solidFill>
                  <a:srgbClr val="FFFFFF"/>
                </a:solidFill>
              </a14:hiddenFill>
            </a:ext>
          </a:extLst>
        </p:spPr>
      </p:pic>
      <p:pic>
        <p:nvPicPr>
          <p:cNvPr id="23" name="그림 22">
            <a:extLst>
              <a:ext uri="{FF2B5EF4-FFF2-40B4-BE49-F238E27FC236}">
                <a16:creationId xmlns:a16="http://schemas.microsoft.com/office/drawing/2014/main" id="{6CF98540-9B3F-44F2-8EF9-DAFC85330835}"/>
              </a:ext>
            </a:extLst>
          </p:cNvPr>
          <p:cNvPicPr>
            <a:picLocks noChangeAspect="1"/>
          </p:cNvPicPr>
          <p:nvPr/>
        </p:nvPicPr>
        <p:blipFill rotWithShape="1">
          <a:blip r:embed="rId5"/>
          <a:srcRect r="11429" b="20934"/>
          <a:stretch/>
        </p:blipFill>
        <p:spPr>
          <a:xfrm>
            <a:off x="5310264" y="5539109"/>
            <a:ext cx="3937000" cy="927100"/>
          </a:xfrm>
          <a:prstGeom prst="rect">
            <a:avLst/>
          </a:prstGeom>
        </p:spPr>
      </p:pic>
    </p:spTree>
    <p:extLst>
      <p:ext uri="{BB962C8B-B14F-4D97-AF65-F5344CB8AC3E}">
        <p14:creationId xmlns:p14="http://schemas.microsoft.com/office/powerpoint/2010/main" val="374025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10.</a:t>
            </a:r>
            <a:r>
              <a:rPr lang="ko-KR" altLang="en-US" dirty="0"/>
              <a:t>연구평가</a:t>
            </a:r>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2810312"/>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시사점</a:t>
              </a:r>
            </a:p>
          </p:txBody>
        </p:sp>
      </p:grpSp>
      <p:sp>
        <p:nvSpPr>
          <p:cNvPr id="8" name="모서리가 둥근 직사각형 12">
            <a:extLst>
              <a:ext uri="{FF2B5EF4-FFF2-40B4-BE49-F238E27FC236}">
                <a16:creationId xmlns:a16="http://schemas.microsoft.com/office/drawing/2014/main" id="{C7788EE2-D798-4D3A-B616-6FB905E6DF28}"/>
              </a:ext>
            </a:extLst>
          </p:cNvPr>
          <p:cNvSpPr/>
          <p:nvPr/>
        </p:nvSpPr>
        <p:spPr bwMode="gray">
          <a:xfrm>
            <a:off x="500288" y="4065443"/>
            <a:ext cx="9720263" cy="2915927"/>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1" name="그룹 10">
            <a:extLst>
              <a:ext uri="{FF2B5EF4-FFF2-40B4-BE49-F238E27FC236}">
                <a16:creationId xmlns:a16="http://schemas.microsoft.com/office/drawing/2014/main" id="{39D8C98C-B3B1-42DA-A015-06E79E5B3F9D}"/>
              </a:ext>
            </a:extLst>
          </p:cNvPr>
          <p:cNvGrpSpPr/>
          <p:nvPr/>
        </p:nvGrpSpPr>
        <p:grpSpPr>
          <a:xfrm>
            <a:off x="2773481" y="4076097"/>
            <a:ext cx="5144847" cy="429871"/>
            <a:chOff x="5934717" y="4393901"/>
            <a:chExt cx="3894956" cy="325438"/>
          </a:xfrm>
        </p:grpSpPr>
        <p:sp>
          <p:nvSpPr>
            <p:cNvPr id="16" name="자유형: 도형 46">
              <a:extLst>
                <a:ext uri="{FF2B5EF4-FFF2-40B4-BE49-F238E27FC236}">
                  <a16:creationId xmlns:a16="http://schemas.microsoft.com/office/drawing/2014/main" id="{9E10D298-3326-48DB-BB87-ED68AB0BB5E0}"/>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7" name="자유형: 도형 47">
              <a:extLst>
                <a:ext uri="{FF2B5EF4-FFF2-40B4-BE49-F238E27FC236}">
                  <a16:creationId xmlns:a16="http://schemas.microsoft.com/office/drawing/2014/main" id="{4F729186-C809-4C95-9CEE-1ED85E73AE36}"/>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향후개선점</a:t>
              </a:r>
            </a:p>
          </p:txBody>
        </p:sp>
      </p:grpSp>
      <p:pic>
        <p:nvPicPr>
          <p:cNvPr id="18" name="그림 17">
            <a:extLst>
              <a:ext uri="{FF2B5EF4-FFF2-40B4-BE49-F238E27FC236}">
                <a16:creationId xmlns:a16="http://schemas.microsoft.com/office/drawing/2014/main" id="{EE24191B-8099-4BA1-B98A-94F5C9E2D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82848" y="4724366"/>
            <a:ext cx="431664" cy="333412"/>
          </a:xfrm>
          <a:prstGeom prst="rect">
            <a:avLst/>
          </a:prstGeom>
        </p:spPr>
      </p:pic>
      <p:sp>
        <p:nvSpPr>
          <p:cNvPr id="19" name="텍스트 개체 틀 7">
            <a:extLst>
              <a:ext uri="{FF2B5EF4-FFF2-40B4-BE49-F238E27FC236}">
                <a16:creationId xmlns:a16="http://schemas.microsoft.com/office/drawing/2014/main" id="{66106420-8100-4B4D-BCE4-A1C5C77FD412}"/>
              </a:ext>
            </a:extLst>
          </p:cNvPr>
          <p:cNvSpPr txBox="1">
            <a:spLocks/>
          </p:cNvSpPr>
          <p:nvPr/>
        </p:nvSpPr>
        <p:spPr>
          <a:xfrm>
            <a:off x="1119999" y="4616228"/>
            <a:ext cx="9115065" cy="1727711"/>
          </a:xfrm>
          <a:prstGeom prst="rect">
            <a:avLst/>
          </a:prstGeom>
        </p:spPr>
        <p:txBody>
          <a:bodyPr/>
          <a:lstStyle>
            <a:lvl1pPr marL="251986" indent="-251986" algn="l" defTabSz="1007943" rtl="0" eaLnBrk="1" latinLnBrk="1"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1"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1"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a:lnSpc>
                <a:spcPct val="150000"/>
              </a:lnSpc>
              <a:buNone/>
            </a:pP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BERT </a:t>
            </a:r>
            <a:r>
              <a:rPr lang="ko-KR" altLang="en-US" sz="1800" dirty="0" err="1">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알고리즘에대한</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decision boundary </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명확</a:t>
            </a:r>
            <a:endPar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endParaRPr>
          </a:p>
          <a:p>
            <a:pPr marL="0" indent="0">
              <a:lnSpc>
                <a:spcPct val="150000"/>
              </a:lnSpc>
              <a:buNone/>
            </a:pP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NLP</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raw</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data</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full</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로 돌릴 수 있는 </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GPU </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성능한계 개선</a:t>
            </a:r>
            <a:endPar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endParaRPr>
          </a:p>
          <a:p>
            <a:pPr marL="0" indent="0">
              <a:lnSpc>
                <a:spcPct val="150000"/>
              </a:lnSpc>
              <a:buNone/>
            </a:pP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방대한 대용량 데이터셋 </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최소 </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200G)</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에 대한 인프라적 서포트 개선 필요</a:t>
            </a:r>
            <a:endPar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endParaRPr>
          </a:p>
          <a:p>
            <a:pPr marL="0" indent="0">
              <a:lnSpc>
                <a:spcPct val="150000"/>
              </a:lnSpc>
              <a:buNone/>
            </a:pP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DNN</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-&gt; </a:t>
            </a:r>
            <a:r>
              <a:rPr lang="en-US" altLang="ko-KR" sz="1800" dirty="0" err="1">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textCNN</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algorithm</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으로 성능 개선해볼 필요 점검</a:t>
            </a:r>
            <a:endPar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endParaRPr>
          </a:p>
        </p:txBody>
      </p:sp>
      <p:pic>
        <p:nvPicPr>
          <p:cNvPr id="20" name="그림 19">
            <a:extLst>
              <a:ext uri="{FF2B5EF4-FFF2-40B4-BE49-F238E27FC236}">
                <a16:creationId xmlns:a16="http://schemas.microsoft.com/office/drawing/2014/main" id="{20534351-3E63-4BE7-87EE-142E2D8F6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82848" y="5275151"/>
            <a:ext cx="431664" cy="333412"/>
          </a:xfrm>
          <a:prstGeom prst="rect">
            <a:avLst/>
          </a:prstGeom>
        </p:spPr>
      </p:pic>
      <p:pic>
        <p:nvPicPr>
          <p:cNvPr id="21" name="그림 20">
            <a:extLst>
              <a:ext uri="{FF2B5EF4-FFF2-40B4-BE49-F238E27FC236}">
                <a16:creationId xmlns:a16="http://schemas.microsoft.com/office/drawing/2014/main" id="{E8251BED-4A97-4206-BDC6-3009DFD44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82848" y="5794848"/>
            <a:ext cx="431664" cy="333412"/>
          </a:xfrm>
          <a:prstGeom prst="rect">
            <a:avLst/>
          </a:prstGeom>
        </p:spPr>
      </p:pic>
      <p:pic>
        <p:nvPicPr>
          <p:cNvPr id="22" name="그림 21">
            <a:extLst>
              <a:ext uri="{FF2B5EF4-FFF2-40B4-BE49-F238E27FC236}">
                <a16:creationId xmlns:a16="http://schemas.microsoft.com/office/drawing/2014/main" id="{CBC5313F-DF37-48F1-A888-999373D44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82848" y="6314545"/>
            <a:ext cx="431664" cy="333412"/>
          </a:xfrm>
          <a:prstGeom prst="rect">
            <a:avLst/>
          </a:prstGeom>
        </p:spPr>
      </p:pic>
      <p:sp>
        <p:nvSpPr>
          <p:cNvPr id="23" name="텍스트 개체 틀 7">
            <a:extLst>
              <a:ext uri="{FF2B5EF4-FFF2-40B4-BE49-F238E27FC236}">
                <a16:creationId xmlns:a16="http://schemas.microsoft.com/office/drawing/2014/main" id="{71CE4659-FF16-40B2-83FB-5300E7C012B5}"/>
              </a:ext>
            </a:extLst>
          </p:cNvPr>
          <p:cNvSpPr txBox="1">
            <a:spLocks/>
          </p:cNvSpPr>
          <p:nvPr/>
        </p:nvSpPr>
        <p:spPr>
          <a:xfrm>
            <a:off x="1090972" y="1463465"/>
            <a:ext cx="9115065" cy="1727711"/>
          </a:xfrm>
          <a:prstGeom prst="rect">
            <a:avLst/>
          </a:prstGeom>
        </p:spPr>
        <p:txBody>
          <a:bodyPr/>
          <a:lstStyle>
            <a:lvl1pPr marL="251986" indent="-251986" algn="l" defTabSz="1007943" rtl="0" eaLnBrk="1" latinLnBrk="1"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1"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1"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a:lnSpc>
                <a:spcPct val="150000"/>
              </a:lnSpc>
              <a:buNone/>
            </a:pP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a:t>
            </a:r>
            <a:r>
              <a:rPr lang="en-US" altLang="ko-KR" sz="1800" dirty="0" err="1">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Query:image</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accuracy  baseline: 0.5538 | full  build mode: 0.599</a:t>
            </a:r>
          </a:p>
          <a:p>
            <a:pPr marL="0" indent="0">
              <a:lnSpc>
                <a:spcPct val="150000"/>
              </a:lnSpc>
              <a:buNone/>
            </a:pP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현시점 스코어보드 </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1</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위</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accuracy 0.77 </a:t>
            </a:r>
          </a:p>
          <a:p>
            <a:pPr marL="0" indent="0">
              <a:lnSpc>
                <a:spcPct val="150000"/>
              </a:lnSpc>
              <a:buNone/>
            </a:pP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여전히 성능개선의 여지는 남아있다</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a:t>
            </a:r>
          </a:p>
          <a:p>
            <a:pPr marL="0" indent="0">
              <a:lnSpc>
                <a:spcPct val="100000"/>
              </a:lnSpc>
              <a:buNone/>
            </a:pP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Retrieval</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optimize</a:t>
            </a:r>
            <a:r>
              <a:rPr lang="ko-KR" altLang="en-US"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영역은 고객의 구매 행동 예측과 밀접한 연관되어 있어 향후 여러 알고리즘의 앙상블을 통한 개선의 여지가 무궁무진하다</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a:t>
            </a:r>
          </a:p>
        </p:txBody>
      </p:sp>
      <p:pic>
        <p:nvPicPr>
          <p:cNvPr id="24" name="그림 23">
            <a:extLst>
              <a:ext uri="{FF2B5EF4-FFF2-40B4-BE49-F238E27FC236}">
                <a16:creationId xmlns:a16="http://schemas.microsoft.com/office/drawing/2014/main" id="{DEA61AFB-6989-48F7-9279-3EB0DB3DF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59307" y="1532889"/>
            <a:ext cx="431664" cy="333412"/>
          </a:xfrm>
          <a:prstGeom prst="rect">
            <a:avLst/>
          </a:prstGeom>
        </p:spPr>
      </p:pic>
      <p:pic>
        <p:nvPicPr>
          <p:cNvPr id="25" name="그림 24">
            <a:extLst>
              <a:ext uri="{FF2B5EF4-FFF2-40B4-BE49-F238E27FC236}">
                <a16:creationId xmlns:a16="http://schemas.microsoft.com/office/drawing/2014/main" id="{B7356367-1566-4E1E-BEEC-87C1C9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59307" y="2083674"/>
            <a:ext cx="431664" cy="333412"/>
          </a:xfrm>
          <a:prstGeom prst="rect">
            <a:avLst/>
          </a:prstGeom>
        </p:spPr>
      </p:pic>
      <p:pic>
        <p:nvPicPr>
          <p:cNvPr id="26" name="그림 25">
            <a:extLst>
              <a:ext uri="{FF2B5EF4-FFF2-40B4-BE49-F238E27FC236}">
                <a16:creationId xmlns:a16="http://schemas.microsoft.com/office/drawing/2014/main" id="{F799EF17-F849-41F6-B3B8-24046C2A4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59307" y="2603371"/>
            <a:ext cx="431664" cy="333412"/>
          </a:xfrm>
          <a:prstGeom prst="rect">
            <a:avLst/>
          </a:prstGeom>
        </p:spPr>
      </p:pic>
      <p:pic>
        <p:nvPicPr>
          <p:cNvPr id="27" name="그림 26">
            <a:extLst>
              <a:ext uri="{FF2B5EF4-FFF2-40B4-BE49-F238E27FC236}">
                <a16:creationId xmlns:a16="http://schemas.microsoft.com/office/drawing/2014/main" id="{EA279B5C-79A5-48F9-BC5F-ABE8204D0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59307" y="3123068"/>
            <a:ext cx="431664" cy="333412"/>
          </a:xfrm>
          <a:prstGeom prst="rect">
            <a:avLst/>
          </a:prstGeom>
        </p:spPr>
      </p:pic>
    </p:spTree>
    <p:extLst>
      <p:ext uri="{BB962C8B-B14F-4D97-AF65-F5344CB8AC3E}">
        <p14:creationId xmlns:p14="http://schemas.microsoft.com/office/powerpoint/2010/main" val="156663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CC9440EC-BEEE-4D66-9586-8CA97CE7973C}"/>
              </a:ext>
            </a:extLst>
          </p:cNvPr>
          <p:cNvSpPr/>
          <p:nvPr/>
        </p:nvSpPr>
        <p:spPr bwMode="gray">
          <a:xfrm>
            <a:off x="0" y="0"/>
            <a:ext cx="10691812" cy="7559675"/>
          </a:xfrm>
          <a:prstGeom prst="rect">
            <a:avLst/>
          </a:prstGeom>
          <a:gradFill flip="none" rotWithShape="1">
            <a:gsLst>
              <a:gs pos="15000">
                <a:srgbClr val="00A29E"/>
              </a:gs>
              <a:gs pos="100000">
                <a:srgbClr val="366ED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32" name="그림 31">
            <a:extLst>
              <a:ext uri="{FF2B5EF4-FFF2-40B4-BE49-F238E27FC236}">
                <a16:creationId xmlns:a16="http://schemas.microsoft.com/office/drawing/2014/main" id="{3E1BE438-7F62-46C9-A2CA-85483FA120D5}"/>
              </a:ext>
            </a:extLst>
          </p:cNvPr>
          <p:cNvPicPr>
            <a:picLocks noChangeAspect="1"/>
          </p:cNvPicPr>
          <p:nvPr/>
        </p:nvPicPr>
        <p:blipFill rotWithShape="1">
          <a:blip r:embed="rId2" cstate="print">
            <a:alphaModFix amt="38000"/>
            <a:extLst>
              <a:ext uri="{28A0092B-C50C-407E-A947-70E740481C1C}">
                <a14:useLocalDpi xmlns:a14="http://schemas.microsoft.com/office/drawing/2010/main" val="0"/>
              </a:ext>
            </a:extLst>
          </a:blip>
          <a:srcRect r="11517"/>
          <a:stretch/>
        </p:blipFill>
        <p:spPr bwMode="gray">
          <a:xfrm flipH="1">
            <a:off x="-11316" y="-1"/>
            <a:ext cx="10702539" cy="7559675"/>
          </a:xfrm>
          <a:prstGeom prst="rect">
            <a:avLst/>
          </a:prstGeom>
        </p:spPr>
      </p:pic>
      <p:sp>
        <p:nvSpPr>
          <p:cNvPr id="33" name="직사각형 32">
            <a:extLst>
              <a:ext uri="{FF2B5EF4-FFF2-40B4-BE49-F238E27FC236}">
                <a16:creationId xmlns:a16="http://schemas.microsoft.com/office/drawing/2014/main" id="{7986910A-62E1-42D1-957F-AE30A35D80D6}"/>
              </a:ext>
            </a:extLst>
          </p:cNvPr>
          <p:cNvSpPr/>
          <p:nvPr/>
        </p:nvSpPr>
        <p:spPr bwMode="gray">
          <a:xfrm>
            <a:off x="3081514" y="2925620"/>
            <a:ext cx="4783210" cy="1184940"/>
          </a:xfrm>
          <a:prstGeom prst="rect">
            <a:avLst/>
          </a:prstGeom>
        </p:spPr>
        <p:txBody>
          <a:bodyPr wrap="square" lIns="0" tIns="0" rIns="0" bIns="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700" dirty="0">
                <a:ln>
                  <a:solidFill>
                    <a:srgbClr val="5B9BD5">
                      <a:alpha val="0"/>
                    </a:srgbClr>
                  </a:solidFill>
                </a:ln>
                <a:solidFill>
                  <a:prstClr val="white"/>
                </a:solidFill>
                <a:latin typeface="KoPub돋움체 Bold" panose="02020603020101020101" pitchFamily="18" charset="-127"/>
                <a:ea typeface="KoPub돋움체 Bold" panose="02020603020101020101" pitchFamily="18" charset="-127"/>
              </a:rPr>
              <a:t>Thank you</a:t>
            </a:r>
            <a:endParaRPr kumimoji="0" lang="ko-KR" altLang="en-US" sz="7700" b="0" i="0" u="none" strike="noStrike" kern="1200" cap="none" spc="0" normalizeH="0" baseline="0" noProof="0" dirty="0">
              <a:ln>
                <a:solidFill>
                  <a:srgbClr val="5B9BD5">
                    <a:alpha val="0"/>
                  </a:srgbClr>
                </a:solidFill>
              </a:ln>
              <a:solidFill>
                <a:prstClr val="white"/>
              </a:solidFill>
              <a:effectLst/>
              <a:uLnTx/>
              <a:uFillTx/>
              <a:latin typeface="KoPub돋움체 Bold" panose="02020603020101020101" pitchFamily="18" charset="-127"/>
              <a:ea typeface="KoPub돋움체 Bold" panose="02020603020101020101" pitchFamily="18" charset="-127"/>
            </a:endParaRPr>
          </a:p>
        </p:txBody>
      </p:sp>
    </p:spTree>
    <p:extLst>
      <p:ext uri="{BB962C8B-B14F-4D97-AF65-F5344CB8AC3E}">
        <p14:creationId xmlns:p14="http://schemas.microsoft.com/office/powerpoint/2010/main" val="1416382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CC9440EC-BEEE-4D66-9586-8CA97CE7973C}"/>
              </a:ext>
            </a:extLst>
          </p:cNvPr>
          <p:cNvSpPr/>
          <p:nvPr/>
        </p:nvSpPr>
        <p:spPr bwMode="gray">
          <a:xfrm>
            <a:off x="0" y="0"/>
            <a:ext cx="10691812" cy="7559675"/>
          </a:xfrm>
          <a:prstGeom prst="rect">
            <a:avLst/>
          </a:prstGeom>
          <a:gradFill flip="none" rotWithShape="1">
            <a:gsLst>
              <a:gs pos="15000">
                <a:srgbClr val="00A29E"/>
              </a:gs>
              <a:gs pos="100000">
                <a:srgbClr val="366ED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32" name="그림 31">
            <a:extLst>
              <a:ext uri="{FF2B5EF4-FFF2-40B4-BE49-F238E27FC236}">
                <a16:creationId xmlns:a16="http://schemas.microsoft.com/office/drawing/2014/main" id="{3E1BE438-7F62-46C9-A2CA-85483FA120D5}"/>
              </a:ext>
            </a:extLst>
          </p:cNvPr>
          <p:cNvPicPr>
            <a:picLocks noChangeAspect="1"/>
          </p:cNvPicPr>
          <p:nvPr/>
        </p:nvPicPr>
        <p:blipFill rotWithShape="1">
          <a:blip r:embed="rId2" cstate="print">
            <a:alphaModFix amt="38000"/>
            <a:extLst>
              <a:ext uri="{28A0092B-C50C-407E-A947-70E740481C1C}">
                <a14:useLocalDpi xmlns:a14="http://schemas.microsoft.com/office/drawing/2010/main" val="0"/>
              </a:ext>
            </a:extLst>
          </a:blip>
          <a:srcRect r="11517"/>
          <a:stretch/>
        </p:blipFill>
        <p:spPr bwMode="gray">
          <a:xfrm flipH="1">
            <a:off x="-11316" y="-1"/>
            <a:ext cx="10702539" cy="7559675"/>
          </a:xfrm>
          <a:prstGeom prst="rect">
            <a:avLst/>
          </a:prstGeom>
        </p:spPr>
      </p:pic>
      <p:sp>
        <p:nvSpPr>
          <p:cNvPr id="33" name="직사각형 32">
            <a:extLst>
              <a:ext uri="{FF2B5EF4-FFF2-40B4-BE49-F238E27FC236}">
                <a16:creationId xmlns:a16="http://schemas.microsoft.com/office/drawing/2014/main" id="{7986910A-62E1-42D1-957F-AE30A35D80D6}"/>
              </a:ext>
            </a:extLst>
          </p:cNvPr>
          <p:cNvSpPr/>
          <p:nvPr/>
        </p:nvSpPr>
        <p:spPr bwMode="gray">
          <a:xfrm>
            <a:off x="633588" y="2763695"/>
            <a:ext cx="9862961" cy="2369880"/>
          </a:xfrm>
          <a:prstGeom prst="rect">
            <a:avLst/>
          </a:prstGeom>
        </p:spPr>
        <p:txBody>
          <a:bodyPr wrap="square" lIns="0" tIns="0" rIns="0" bIns="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7700" b="0" i="0" u="none" strike="noStrike" kern="1200" cap="none" spc="0" normalizeH="0" baseline="0" noProof="0" dirty="0">
                <a:ln>
                  <a:solidFill>
                    <a:srgbClr val="5B9BD5">
                      <a:alpha val="0"/>
                    </a:srgbClr>
                  </a:solidFill>
                </a:ln>
                <a:solidFill>
                  <a:prstClr val="white"/>
                </a:solidFill>
                <a:effectLst/>
                <a:uLnTx/>
                <a:uFillTx/>
                <a:latin typeface="KoPub돋움체 Bold" panose="02020603020101020101" pitchFamily="18" charset="-127"/>
                <a:ea typeface="KoPub돋움체 Bold" panose="02020603020101020101" pitchFamily="18" charset="-127"/>
              </a:rPr>
              <a:t>한 학기동안 </a:t>
            </a:r>
            <a:endParaRPr kumimoji="0" lang="en-US" altLang="ko-KR" sz="7700" b="0" i="0" u="none" strike="noStrike" kern="1200" cap="none" spc="0" normalizeH="0" baseline="0" noProof="0" dirty="0">
              <a:ln>
                <a:solidFill>
                  <a:srgbClr val="5B9BD5">
                    <a:alpha val="0"/>
                  </a:srgbClr>
                </a:solidFill>
              </a:ln>
              <a:solidFill>
                <a:prstClr val="white"/>
              </a:solidFill>
              <a:effectLst/>
              <a:uLnTx/>
              <a:uFillTx/>
              <a:latin typeface="KoPub돋움체 Bold" panose="02020603020101020101" pitchFamily="18" charset="-127"/>
              <a:ea typeface="KoPub돋움체 Bold" panose="02020603020101020101" pitchFamily="18"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7700" b="0" i="0" u="none" strike="noStrike" kern="1200" cap="none" spc="0" normalizeH="0" baseline="0" noProof="0" dirty="0">
                <a:ln>
                  <a:solidFill>
                    <a:srgbClr val="5B9BD5">
                      <a:alpha val="0"/>
                    </a:srgbClr>
                  </a:solidFill>
                </a:ln>
                <a:solidFill>
                  <a:prstClr val="white"/>
                </a:solidFill>
                <a:effectLst/>
                <a:uLnTx/>
                <a:uFillTx/>
                <a:latin typeface="KoPub돋움체 Bold" panose="02020603020101020101" pitchFamily="18" charset="-127"/>
                <a:ea typeface="KoPub돋움체 Bold" panose="02020603020101020101" pitchFamily="18" charset="-127"/>
              </a:rPr>
              <a:t>고생하셨습니다</a:t>
            </a:r>
            <a:r>
              <a:rPr kumimoji="0" lang="en-US" altLang="ko-KR" sz="7700" b="0" i="0" u="none" strike="noStrike" kern="1200" cap="none" spc="0" normalizeH="0" baseline="0" noProof="0" dirty="0">
                <a:ln>
                  <a:solidFill>
                    <a:srgbClr val="5B9BD5">
                      <a:alpha val="0"/>
                    </a:srgbClr>
                  </a:solidFill>
                </a:ln>
                <a:solidFill>
                  <a:prstClr val="white"/>
                </a:solidFill>
                <a:effectLst/>
                <a:uLnTx/>
                <a:uFillTx/>
                <a:latin typeface="KoPub돋움체 Bold" panose="02020603020101020101" pitchFamily="18" charset="-127"/>
                <a:ea typeface="KoPub돋움체 Bold" panose="02020603020101020101" pitchFamily="18" charset="-127"/>
              </a:rPr>
              <a:t>.</a:t>
            </a:r>
            <a:endParaRPr kumimoji="0" lang="ko-KR" altLang="en-US" sz="7700" b="0" i="0" u="none" strike="noStrike" kern="1200" cap="none" spc="0" normalizeH="0" baseline="0" noProof="0" dirty="0">
              <a:ln>
                <a:solidFill>
                  <a:srgbClr val="5B9BD5">
                    <a:alpha val="0"/>
                  </a:srgbClr>
                </a:solidFill>
              </a:ln>
              <a:solidFill>
                <a:prstClr val="white"/>
              </a:solidFill>
              <a:effectLst/>
              <a:uLnTx/>
              <a:uFillTx/>
              <a:latin typeface="KoPub돋움체 Bold" panose="02020603020101020101" pitchFamily="18" charset="-127"/>
              <a:ea typeface="KoPub돋움체 Bold" panose="02020603020101020101" pitchFamily="18" charset="-127"/>
            </a:endParaRPr>
          </a:p>
        </p:txBody>
      </p:sp>
    </p:spTree>
    <p:extLst>
      <p:ext uri="{BB962C8B-B14F-4D97-AF65-F5344CB8AC3E}">
        <p14:creationId xmlns:p14="http://schemas.microsoft.com/office/powerpoint/2010/main" val="3654725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1. Introduce competition</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2020 KDD cup Challenges</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23" name="그림 22">
            <a:extLst>
              <a:ext uri="{FF2B5EF4-FFF2-40B4-BE49-F238E27FC236}">
                <a16:creationId xmlns:a16="http://schemas.microsoft.com/office/drawing/2014/main" id="{EAC3F68B-73DD-4E9B-88C9-A3B33DD7188C}"/>
              </a:ext>
            </a:extLst>
          </p:cNvPr>
          <p:cNvPicPr>
            <a:picLocks noChangeAspect="1"/>
          </p:cNvPicPr>
          <p:nvPr/>
        </p:nvPicPr>
        <p:blipFill>
          <a:blip r:embed="rId3"/>
          <a:stretch>
            <a:fillRect/>
          </a:stretch>
        </p:blipFill>
        <p:spPr>
          <a:xfrm>
            <a:off x="2588740" y="3129048"/>
            <a:ext cx="5588071" cy="2856125"/>
          </a:xfrm>
          <a:prstGeom prst="rect">
            <a:avLst/>
          </a:prstGeom>
        </p:spPr>
      </p:pic>
      <p:sp>
        <p:nvSpPr>
          <p:cNvPr id="24" name="직사각형 23">
            <a:extLst>
              <a:ext uri="{FF2B5EF4-FFF2-40B4-BE49-F238E27FC236}">
                <a16:creationId xmlns:a16="http://schemas.microsoft.com/office/drawing/2014/main" id="{7E346DE7-0008-4FBC-9F82-1F1892B56548}"/>
              </a:ext>
            </a:extLst>
          </p:cNvPr>
          <p:cNvSpPr/>
          <p:nvPr/>
        </p:nvSpPr>
        <p:spPr>
          <a:xfrm>
            <a:off x="485775" y="1559388"/>
            <a:ext cx="9514010" cy="1569660"/>
          </a:xfrm>
          <a:prstGeom prst="rect">
            <a:avLst/>
          </a:prstGeom>
        </p:spPr>
        <p:txBody>
          <a:bodyPr wrap="square">
            <a:spAutoFit/>
          </a:bodyPr>
          <a:lstStyle/>
          <a:p>
            <a:r>
              <a:rPr lang="en-US" altLang="ko-KR" sz="1200" b="1" dirty="0"/>
              <a:t>#1.</a:t>
            </a:r>
            <a:r>
              <a:rPr lang="ko-KR" altLang="en-US" sz="1200" b="1" dirty="0"/>
              <a:t> 대회설명 </a:t>
            </a:r>
          </a:p>
          <a:p>
            <a:r>
              <a:rPr lang="ko-KR" altLang="en-US" sz="1200" dirty="0"/>
              <a:t>글로벌 전자 상거래의 급속한 발전으로 점점 더 많은 전자 상거래 및 소매 회사들이 검색 및 추천 시스템을 사용하여 판매 목표를 개선하고 있습니다</a:t>
            </a:r>
            <a:r>
              <a:rPr lang="en-US" altLang="ko-KR" sz="1200" dirty="0"/>
              <a:t>. </a:t>
            </a:r>
            <a:r>
              <a:rPr lang="ko-KR" altLang="en-US" sz="1200" dirty="0"/>
              <a:t>소비자는 전자 상거래에서 소비 할 때 상품의 그림과 텍스트 정보에 더 많은 주의를 기울입니다</a:t>
            </a:r>
            <a:r>
              <a:rPr lang="en-US" altLang="ko-KR" sz="1200" dirty="0"/>
              <a:t>. </a:t>
            </a:r>
            <a:r>
              <a:rPr lang="ko-KR" altLang="en-US" sz="1200" dirty="0"/>
              <a:t>상품의 이미지와 텍스트를 정확하게 검색하고 불러올 수 있으면 소비자는 소비 할 때 더 나은 결정을 내릴 수 있습니다</a:t>
            </a:r>
            <a:r>
              <a:rPr lang="en-US" altLang="ko-KR" sz="1200" dirty="0"/>
              <a:t>.</a:t>
            </a:r>
          </a:p>
          <a:p>
            <a:endParaRPr lang="en-US" altLang="ko-KR" sz="1200" dirty="0"/>
          </a:p>
          <a:p>
            <a:r>
              <a:rPr lang="ko-KR" altLang="en-US" sz="1200" dirty="0"/>
              <a:t>이 대회의 제목은 </a:t>
            </a:r>
            <a:r>
              <a:rPr lang="en-US" altLang="ko-KR" sz="1200" dirty="0"/>
              <a:t>Taobao </a:t>
            </a:r>
            <a:r>
              <a:rPr lang="ko-KR" altLang="en-US" sz="1200" dirty="0"/>
              <a:t>웹 사이트에서 많은 양의 검색 텍스트 </a:t>
            </a:r>
            <a:r>
              <a:rPr lang="en-US" altLang="ko-KR" sz="1200" dirty="0"/>
              <a:t>(</a:t>
            </a:r>
            <a:r>
              <a:rPr lang="ko-KR" altLang="en-US" sz="1200" dirty="0"/>
              <a:t>쿼리</a:t>
            </a:r>
            <a:r>
              <a:rPr lang="en-US" altLang="ko-KR" sz="1200" dirty="0"/>
              <a:t>) </a:t>
            </a:r>
            <a:r>
              <a:rPr lang="ko-KR" altLang="en-US" sz="1200" dirty="0"/>
              <a:t>및 해당 제품 이미지 </a:t>
            </a:r>
            <a:r>
              <a:rPr lang="en-US" altLang="ko-KR" sz="1200" dirty="0"/>
              <a:t>(</a:t>
            </a:r>
            <a:r>
              <a:rPr lang="ko-KR" altLang="en-US" sz="1200" dirty="0"/>
              <a:t>이미지</a:t>
            </a:r>
            <a:r>
              <a:rPr lang="en-US" altLang="ko-KR" sz="1200" dirty="0"/>
              <a:t>)</a:t>
            </a:r>
            <a:r>
              <a:rPr lang="ko-KR" altLang="en-US" sz="1200" dirty="0"/>
              <a:t>를 트레이닝 데이터로 제공합니다</a:t>
            </a:r>
            <a:r>
              <a:rPr lang="en-US" altLang="ko-KR" sz="1200" dirty="0"/>
              <a:t>. </a:t>
            </a:r>
            <a:r>
              <a:rPr lang="ko-KR" altLang="en-US" sz="1200" dirty="0"/>
              <a:t>플레이어는 트레이닝 데이터를 통해 모델을 구축하여 테스트 데이터의 검색 텍스트 </a:t>
            </a:r>
            <a:r>
              <a:rPr lang="en-US" altLang="ko-KR" sz="1200" dirty="0"/>
              <a:t>(</a:t>
            </a:r>
            <a:r>
              <a:rPr lang="ko-KR" altLang="en-US" sz="1200" dirty="0"/>
              <a:t>쿼리</a:t>
            </a:r>
            <a:r>
              <a:rPr lang="en-US" altLang="ko-KR" sz="1200" dirty="0"/>
              <a:t>) </a:t>
            </a:r>
            <a:r>
              <a:rPr lang="ko-KR" altLang="en-US" sz="1200" dirty="0"/>
              <a:t>및 제품 이미지 </a:t>
            </a:r>
            <a:r>
              <a:rPr lang="en-US" altLang="ko-KR" sz="1200" dirty="0"/>
              <a:t>(</a:t>
            </a:r>
            <a:r>
              <a:rPr lang="ko-KR" altLang="en-US" sz="1200" dirty="0"/>
              <a:t>이미지</a:t>
            </a:r>
            <a:r>
              <a:rPr lang="en-US" altLang="ko-KR" sz="1200" dirty="0"/>
              <a:t>)</a:t>
            </a:r>
            <a:r>
              <a:rPr lang="ko-KR" altLang="en-US" sz="1200" dirty="0"/>
              <a:t>를 결정합니다</a:t>
            </a:r>
            <a:r>
              <a:rPr lang="en-US" altLang="ko-KR" sz="1200" dirty="0"/>
              <a:t>. </a:t>
            </a:r>
            <a:r>
              <a:rPr lang="ko-KR" altLang="en-US" sz="1200" dirty="0"/>
              <a:t>본질은 교차 </a:t>
            </a:r>
            <a:r>
              <a:rPr lang="ko-KR" altLang="en-US" sz="1200" dirty="0" err="1"/>
              <a:t>모달</a:t>
            </a:r>
            <a:r>
              <a:rPr lang="ko-KR" altLang="en-US" sz="1200" dirty="0"/>
              <a:t> 검색 </a:t>
            </a:r>
            <a:r>
              <a:rPr lang="en-US" altLang="ko-KR" sz="1200" dirty="0"/>
              <a:t>(cross-modal retrieval) </a:t>
            </a:r>
            <a:r>
              <a:rPr lang="ko-KR" altLang="en-US" sz="1200" dirty="0"/>
              <a:t>문제입니다</a:t>
            </a:r>
            <a:r>
              <a:rPr lang="en-US" altLang="ko-KR" sz="1200" dirty="0"/>
              <a:t>.</a:t>
            </a:r>
            <a:endParaRPr lang="ko-KR" altLang="en-US" sz="1200" dirty="0"/>
          </a:p>
        </p:txBody>
      </p:sp>
      <p:sp>
        <p:nvSpPr>
          <p:cNvPr id="3" name="직사각형 2">
            <a:extLst>
              <a:ext uri="{FF2B5EF4-FFF2-40B4-BE49-F238E27FC236}">
                <a16:creationId xmlns:a16="http://schemas.microsoft.com/office/drawing/2014/main" id="{776D9A66-502F-4249-9C9D-3A759CCACE6F}"/>
              </a:ext>
            </a:extLst>
          </p:cNvPr>
          <p:cNvSpPr/>
          <p:nvPr/>
        </p:nvSpPr>
        <p:spPr>
          <a:xfrm>
            <a:off x="713921" y="6243732"/>
            <a:ext cx="9285864" cy="461665"/>
          </a:xfrm>
          <a:prstGeom prst="rect">
            <a:avLst/>
          </a:prstGeom>
        </p:spPr>
        <p:txBody>
          <a:bodyPr wrap="square">
            <a:spAutoFit/>
          </a:bodyPr>
          <a:lstStyle/>
          <a:p>
            <a:r>
              <a:rPr lang="ko-KR" altLang="en-US" sz="1200" dirty="0">
                <a:latin typeface="Calibri (본문)"/>
              </a:rPr>
              <a:t>테스트 문제는 평가 지표로 </a:t>
            </a:r>
            <a:r>
              <a:rPr lang="en-US" altLang="ko-KR" sz="1200" dirty="0" err="1">
                <a:latin typeface="Calibri (본문)"/>
              </a:rPr>
              <a:t>nDCG</a:t>
            </a:r>
            <a:r>
              <a:rPr lang="en-US" altLang="ko-KR" sz="1200" dirty="0">
                <a:latin typeface="Calibri (본문)"/>
              </a:rPr>
              <a:t> @ 5 </a:t>
            </a:r>
            <a:r>
              <a:rPr lang="ko-KR" altLang="en-US" sz="1200" dirty="0">
                <a:latin typeface="Calibri (본문)"/>
              </a:rPr>
              <a:t>를 사용 합니다 </a:t>
            </a:r>
            <a:r>
              <a:rPr lang="en-US" altLang="ko-KR" sz="1200" dirty="0">
                <a:latin typeface="Calibri (본문)"/>
              </a:rPr>
              <a:t>.NDCG</a:t>
            </a:r>
            <a:r>
              <a:rPr lang="ko-KR" altLang="en-US" sz="1200" dirty="0">
                <a:latin typeface="Calibri (본문)"/>
              </a:rPr>
              <a:t>는 정규화 된 할인 누적 게인으로</a:t>
            </a:r>
            <a:r>
              <a:rPr lang="en-US" altLang="ko-KR" sz="1200" dirty="0">
                <a:latin typeface="Calibri (본문)"/>
              </a:rPr>
              <a:t>, </a:t>
            </a:r>
            <a:r>
              <a:rPr lang="ko-KR" altLang="en-US" sz="1200" dirty="0">
                <a:latin typeface="Calibri (본문)"/>
              </a:rPr>
              <a:t>추천 시스템에서 일반적으로 사용되는 지표입니다</a:t>
            </a:r>
            <a:r>
              <a:rPr lang="en-US" altLang="ko-KR" sz="1200" dirty="0">
                <a:latin typeface="Calibri (본문)"/>
              </a:rPr>
              <a:t>.  </a:t>
            </a:r>
            <a:r>
              <a:rPr lang="ko-KR" altLang="en-US" sz="1200" dirty="0">
                <a:latin typeface="Calibri (본문)"/>
              </a:rPr>
              <a:t>검증 스크립트에 대해서는 대회 측에서 제공해 줍니다</a:t>
            </a:r>
            <a:r>
              <a:rPr lang="en-US" altLang="ko-KR" sz="1200" dirty="0">
                <a:latin typeface="Calibri (본문)"/>
              </a:rPr>
              <a:t>.</a:t>
            </a:r>
          </a:p>
        </p:txBody>
      </p:sp>
      <p:sp>
        <p:nvSpPr>
          <p:cNvPr id="25" name="직사각형 24">
            <a:extLst>
              <a:ext uri="{FF2B5EF4-FFF2-40B4-BE49-F238E27FC236}">
                <a16:creationId xmlns:a16="http://schemas.microsoft.com/office/drawing/2014/main" id="{9C1D0E44-28C2-4D20-A38C-63776A656928}"/>
              </a:ext>
            </a:extLst>
          </p:cNvPr>
          <p:cNvSpPr/>
          <p:nvPr/>
        </p:nvSpPr>
        <p:spPr>
          <a:xfrm>
            <a:off x="757463" y="6697260"/>
            <a:ext cx="12267609" cy="246221"/>
          </a:xfrm>
          <a:prstGeom prst="rect">
            <a:avLst/>
          </a:prstGeom>
        </p:spPr>
        <p:txBody>
          <a:bodyPr wrap="square">
            <a:spAutoFit/>
          </a:bodyPr>
          <a:lstStyle/>
          <a:p>
            <a:r>
              <a:rPr lang="en-US" altLang="ko-KR" sz="1000" dirty="0">
                <a:hlinkClick r:id="rId4"/>
              </a:rPr>
              <a:t>https://tianchi.aliyun.com/forum/postDetail?spm=5176.12586969.1002.3.6f5a1d6f34fIMG&amp;postId=103076</a:t>
            </a:r>
            <a:endParaRPr lang="ko-KR" altLang="en-US" sz="1000" dirty="0"/>
          </a:p>
        </p:txBody>
      </p:sp>
    </p:spTree>
    <p:extLst>
      <p:ext uri="{BB962C8B-B14F-4D97-AF65-F5344CB8AC3E}">
        <p14:creationId xmlns:p14="http://schemas.microsoft.com/office/powerpoint/2010/main" val="174398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2. multi-modal learning</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multimodalities</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8" name="그림 7">
            <a:extLst>
              <a:ext uri="{FF2B5EF4-FFF2-40B4-BE49-F238E27FC236}">
                <a16:creationId xmlns:a16="http://schemas.microsoft.com/office/drawing/2014/main" id="{0F387BB6-EF93-4DE1-B714-3A549AD70C3B}"/>
              </a:ext>
            </a:extLst>
          </p:cNvPr>
          <p:cNvPicPr>
            <a:picLocks noChangeAspect="1"/>
          </p:cNvPicPr>
          <p:nvPr/>
        </p:nvPicPr>
        <p:blipFill rotWithShape="1">
          <a:blip r:embed="rId3"/>
          <a:srcRect l="-1724" t="-134" r="1724" b="27318"/>
          <a:stretch/>
        </p:blipFill>
        <p:spPr>
          <a:xfrm>
            <a:off x="1605756" y="2009909"/>
            <a:ext cx="7480300" cy="4378779"/>
          </a:xfrm>
          <a:prstGeom prst="rect">
            <a:avLst/>
          </a:prstGeom>
        </p:spPr>
      </p:pic>
    </p:spTree>
    <p:extLst>
      <p:ext uri="{BB962C8B-B14F-4D97-AF65-F5344CB8AC3E}">
        <p14:creationId xmlns:p14="http://schemas.microsoft.com/office/powerpoint/2010/main" val="268563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2. multi-modal learning</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multimodalities</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pic>
        <p:nvPicPr>
          <p:cNvPr id="11" name="그림 10">
            <a:extLst>
              <a:ext uri="{FF2B5EF4-FFF2-40B4-BE49-F238E27FC236}">
                <a16:creationId xmlns:a16="http://schemas.microsoft.com/office/drawing/2014/main" id="{8F76E9C1-17A2-4899-B6CC-1031A9F04AAD}"/>
              </a:ext>
            </a:extLst>
          </p:cNvPr>
          <p:cNvPicPr>
            <a:picLocks noChangeAspect="1"/>
          </p:cNvPicPr>
          <p:nvPr/>
        </p:nvPicPr>
        <p:blipFill>
          <a:blip r:embed="rId3"/>
          <a:stretch>
            <a:fillRect/>
          </a:stretch>
        </p:blipFill>
        <p:spPr>
          <a:xfrm>
            <a:off x="1240865" y="1878408"/>
            <a:ext cx="8430110" cy="3802857"/>
          </a:xfrm>
          <a:prstGeom prst="rect">
            <a:avLst/>
          </a:prstGeom>
        </p:spPr>
      </p:pic>
      <p:sp>
        <p:nvSpPr>
          <p:cNvPr id="17" name="모서리가 둥근 직사각형 29">
            <a:extLst>
              <a:ext uri="{FF2B5EF4-FFF2-40B4-BE49-F238E27FC236}">
                <a16:creationId xmlns:a16="http://schemas.microsoft.com/office/drawing/2014/main" id="{F2B9464B-7D25-4342-99FA-7A163AC13EC1}"/>
              </a:ext>
            </a:extLst>
          </p:cNvPr>
          <p:cNvSpPr/>
          <p:nvPr/>
        </p:nvSpPr>
        <p:spPr>
          <a:xfrm>
            <a:off x="859604" y="5858607"/>
            <a:ext cx="8972603" cy="1050193"/>
          </a:xfrm>
          <a:prstGeom prst="roundRect">
            <a:avLst>
              <a:gd name="adj" fmla="val 4232"/>
            </a:avLst>
          </a:prstGeom>
          <a:solidFill>
            <a:schemeClr val="bg1"/>
          </a:solidFill>
          <a:ln>
            <a:gradFill>
              <a:gsLst>
                <a:gs pos="0">
                  <a:schemeClr val="bg1">
                    <a:lumMod val="8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16" name="직사각형 15">
            <a:extLst>
              <a:ext uri="{FF2B5EF4-FFF2-40B4-BE49-F238E27FC236}">
                <a16:creationId xmlns:a16="http://schemas.microsoft.com/office/drawing/2014/main" id="{BE1142CD-BFD8-46AB-802F-35F329EA0333}"/>
              </a:ext>
            </a:extLst>
          </p:cNvPr>
          <p:cNvSpPr/>
          <p:nvPr/>
        </p:nvSpPr>
        <p:spPr>
          <a:xfrm>
            <a:off x="955668" y="6063942"/>
            <a:ext cx="9000504" cy="646331"/>
          </a:xfrm>
          <a:prstGeom prst="rect">
            <a:avLst/>
          </a:prstGeom>
        </p:spPr>
        <p:txBody>
          <a:bodyPr wrap="square">
            <a:spAutoFit/>
          </a:bodyPr>
          <a:lstStyle/>
          <a:p>
            <a:r>
              <a:rPr lang="en-US" altLang="ko-KR" sz="1200" b="1" dirty="0"/>
              <a:t>Multimodal</a:t>
            </a:r>
            <a:r>
              <a:rPr lang="en-US" altLang="ko-KR" sz="1200" dirty="0"/>
              <a:t>: "...a phenomenon or a system is </a:t>
            </a:r>
            <a:r>
              <a:rPr lang="en-US" altLang="ko-KR" sz="1200" dirty="0">
                <a:solidFill>
                  <a:srgbClr val="FF0000"/>
                </a:solidFill>
              </a:rPr>
              <a:t>observed using multiple instruments, measurement devices or acquisition techniques</a:t>
            </a:r>
            <a:r>
              <a:rPr lang="en-US" altLang="ko-KR" sz="1200" dirty="0"/>
              <a:t>. In this case, each acquisition framework is denoted as a modality and is associated with one dataset. The whole setup, in which </a:t>
            </a:r>
            <a:r>
              <a:rPr lang="en-US" altLang="ko-KR" sz="1200" dirty="0">
                <a:solidFill>
                  <a:srgbClr val="FF0000"/>
                </a:solidFill>
              </a:rPr>
              <a:t>one has access to data obtained from multiple modalities, is known as multimodal."</a:t>
            </a:r>
            <a:r>
              <a:rPr lang="en-US" altLang="ko-KR" sz="1200" dirty="0"/>
              <a:t> [Lahat et al., 2015] </a:t>
            </a:r>
            <a:endParaRPr lang="ko-KR" altLang="en-US" sz="1200" dirty="0"/>
          </a:p>
        </p:txBody>
      </p:sp>
    </p:spTree>
    <p:extLst>
      <p:ext uri="{BB962C8B-B14F-4D97-AF65-F5344CB8AC3E}">
        <p14:creationId xmlns:p14="http://schemas.microsoft.com/office/powerpoint/2010/main" val="239676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3.Data sets</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Consist of dataset</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sp>
        <p:nvSpPr>
          <p:cNvPr id="16" name="모서리가 둥근 직사각형 29">
            <a:extLst>
              <a:ext uri="{FF2B5EF4-FFF2-40B4-BE49-F238E27FC236}">
                <a16:creationId xmlns:a16="http://schemas.microsoft.com/office/drawing/2014/main" id="{1C389E27-454E-476C-958C-EF131E5095AB}"/>
              </a:ext>
            </a:extLst>
          </p:cNvPr>
          <p:cNvSpPr/>
          <p:nvPr/>
        </p:nvSpPr>
        <p:spPr>
          <a:xfrm>
            <a:off x="768350" y="1788752"/>
            <a:ext cx="9007475" cy="1991085"/>
          </a:xfrm>
          <a:prstGeom prst="roundRect">
            <a:avLst>
              <a:gd name="adj" fmla="val 4232"/>
            </a:avLst>
          </a:prstGeom>
          <a:solidFill>
            <a:schemeClr val="bg1"/>
          </a:solidFill>
          <a:ln>
            <a:gradFill>
              <a:gsLst>
                <a:gs pos="0">
                  <a:schemeClr val="bg1">
                    <a:lumMod val="8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4" name="직사각형 3">
            <a:extLst>
              <a:ext uri="{FF2B5EF4-FFF2-40B4-BE49-F238E27FC236}">
                <a16:creationId xmlns:a16="http://schemas.microsoft.com/office/drawing/2014/main" id="{759C4D0A-DB0A-4871-94C6-CF3B187AC53B}"/>
              </a:ext>
            </a:extLst>
          </p:cNvPr>
          <p:cNvSpPr/>
          <p:nvPr/>
        </p:nvSpPr>
        <p:spPr>
          <a:xfrm>
            <a:off x="915988" y="2010827"/>
            <a:ext cx="8329612" cy="1577098"/>
          </a:xfrm>
          <a:prstGeom prst="rect">
            <a:avLst/>
          </a:prstGeom>
        </p:spPr>
        <p:txBody>
          <a:bodyPr wrap="square">
            <a:spAutoFit/>
          </a:bodyPr>
          <a:lstStyle/>
          <a:p>
            <a:pPr marL="457200">
              <a:lnSpc>
                <a:spcPct val="107000"/>
              </a:lnSpc>
              <a:spcAft>
                <a:spcPts val="800"/>
              </a:spcAft>
            </a:pPr>
            <a:r>
              <a:rPr lang="en-US" altLang="ko-KR" sz="1200" b="1" kern="100">
                <a:cs typeface="Times New Roman" panose="02020603050405020304" pitchFamily="18" charset="0"/>
              </a:rPr>
              <a:t>* Consist of dataset. </a:t>
            </a:r>
            <a:endParaRPr lang="ko-KR" altLang="ko-KR" sz="1200" b="1" kern="100">
              <a:cs typeface="Times New Roman" panose="02020603050405020304" pitchFamily="18" charset="0"/>
            </a:endParaRPr>
          </a:p>
          <a:p>
            <a:pPr marL="342900" lvl="0" indent="-342900">
              <a:lnSpc>
                <a:spcPct val="107000"/>
              </a:lnSpc>
              <a:spcAft>
                <a:spcPts val="800"/>
              </a:spcAft>
              <a:buFont typeface="+mj-lt"/>
              <a:buAutoNum type="alphaLcParenR"/>
            </a:pPr>
            <a:r>
              <a:rPr lang="en-US" altLang="ko-KR" sz="1200" kern="100">
                <a:cs typeface="Times New Roman" panose="02020603050405020304" pitchFamily="18" charset="0"/>
              </a:rPr>
              <a:t>Multimodal_train_sampleset.zip (82.53MB)</a:t>
            </a:r>
            <a:endParaRPr lang="ko-KR" altLang="ko-KR" sz="1200" kern="100">
              <a:cs typeface="Times New Roman" panose="02020603050405020304" pitchFamily="18" charset="0"/>
            </a:endParaRPr>
          </a:p>
          <a:p>
            <a:pPr marL="342900" lvl="0" indent="-342900">
              <a:lnSpc>
                <a:spcPct val="107000"/>
              </a:lnSpc>
              <a:spcAft>
                <a:spcPts val="800"/>
              </a:spcAft>
              <a:buFont typeface="+mj-lt"/>
              <a:buAutoNum type="alphaLcParenR"/>
            </a:pPr>
            <a:r>
              <a:rPr lang="en-US" altLang="ko-KR" sz="1200" kern="100">
                <a:cs typeface="Times New Roman" panose="02020603050405020304" pitchFamily="18" charset="0"/>
              </a:rPr>
              <a:t>Multimodal_labels.txt (8056MB)</a:t>
            </a:r>
            <a:endParaRPr lang="ko-KR" altLang="ko-KR" sz="1200" kern="100">
              <a:cs typeface="Times New Roman" panose="02020603050405020304" pitchFamily="18" charset="0"/>
            </a:endParaRPr>
          </a:p>
          <a:p>
            <a:pPr marL="342900" lvl="0" indent="-342900">
              <a:lnSpc>
                <a:spcPct val="107000"/>
              </a:lnSpc>
              <a:spcAft>
                <a:spcPts val="800"/>
              </a:spcAft>
              <a:buFont typeface="+mj-lt"/>
              <a:buAutoNum type="alphaLcParenR"/>
            </a:pPr>
            <a:r>
              <a:rPr lang="en-US" altLang="ko-KR" sz="1200" kern="100">
                <a:cs typeface="Times New Roman" panose="02020603050405020304" pitchFamily="18" charset="0"/>
              </a:rPr>
              <a:t>Multimodal_train.zip(26.19GB) – unzipped from that file, train.tsv can be accessed for training records. Before released the offical whole set of trainning data, sampled set containing 10k pair of data. Each ow in .tsv files represents a single sample pair.  It has 9 columns separated by tables. </a:t>
            </a:r>
            <a:endParaRPr lang="ko-KR" altLang="ko-KR" sz="1200" kern="100" dirty="0">
              <a:cs typeface="Times New Roman" panose="02020603050405020304" pitchFamily="18" charset="0"/>
            </a:endParaRPr>
          </a:p>
        </p:txBody>
      </p:sp>
      <p:sp>
        <p:nvSpPr>
          <p:cNvPr id="17" name="모서리가 둥근 직사각형 29">
            <a:extLst>
              <a:ext uri="{FF2B5EF4-FFF2-40B4-BE49-F238E27FC236}">
                <a16:creationId xmlns:a16="http://schemas.microsoft.com/office/drawing/2014/main" id="{4B7A7C9E-765E-4FB9-B62D-A6C602A4AD47}"/>
              </a:ext>
            </a:extLst>
          </p:cNvPr>
          <p:cNvSpPr/>
          <p:nvPr/>
        </p:nvSpPr>
        <p:spPr>
          <a:xfrm>
            <a:off x="810895" y="4206008"/>
            <a:ext cx="8964930" cy="2690092"/>
          </a:xfrm>
          <a:prstGeom prst="roundRect">
            <a:avLst>
              <a:gd name="adj" fmla="val 4232"/>
            </a:avLst>
          </a:prstGeom>
          <a:solidFill>
            <a:schemeClr val="bg1"/>
          </a:solidFill>
          <a:ln>
            <a:gradFill>
              <a:gsLst>
                <a:gs pos="0">
                  <a:schemeClr val="bg1">
                    <a:lumMod val="8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5" name="직사각형 4">
            <a:extLst>
              <a:ext uri="{FF2B5EF4-FFF2-40B4-BE49-F238E27FC236}">
                <a16:creationId xmlns:a16="http://schemas.microsoft.com/office/drawing/2014/main" id="{71FC3E95-81D7-4177-BEE5-0920374C9823}"/>
              </a:ext>
            </a:extLst>
          </p:cNvPr>
          <p:cNvSpPr/>
          <p:nvPr/>
        </p:nvSpPr>
        <p:spPr>
          <a:xfrm>
            <a:off x="1047750" y="4347138"/>
            <a:ext cx="8728075" cy="2382704"/>
          </a:xfrm>
          <a:prstGeom prst="rect">
            <a:avLst/>
          </a:prstGeom>
        </p:spPr>
        <p:txBody>
          <a:bodyPr wrap="square">
            <a:spAutoFit/>
          </a:bodyPr>
          <a:lstStyle/>
          <a:p>
            <a:pPr algn="just">
              <a:lnSpc>
                <a:spcPct val="107000"/>
              </a:lnSpc>
              <a:spcAft>
                <a:spcPts val="800"/>
              </a:spcAft>
            </a:pPr>
            <a:r>
              <a:rPr lang="en-US" altLang="ko-KR" sz="1200" b="1" kern="100" dirty="0">
                <a:cs typeface="Times New Roman" panose="02020603050405020304" pitchFamily="18" charset="0"/>
              </a:rPr>
              <a:t>* Dataset files</a:t>
            </a:r>
            <a:r>
              <a:rPr lang="en-US" altLang="ko-KR" sz="1200" kern="100" dirty="0">
                <a:cs typeface="Times New Roman" panose="02020603050405020304" pitchFamily="18" charset="0"/>
              </a:rPr>
              <a:t>	</a:t>
            </a:r>
            <a:endParaRPr lang="ko-KR" altLang="ko-KR" sz="1200" kern="100" dirty="0">
              <a:cs typeface="Times New Roman" panose="02020603050405020304" pitchFamily="18" charset="0"/>
            </a:endParaRPr>
          </a:p>
          <a:p>
            <a:pPr marL="342900" lvl="0" indent="-342900" algn="just">
              <a:lnSpc>
                <a:spcPct val="107000"/>
              </a:lnSpc>
              <a:spcAft>
                <a:spcPts val="800"/>
              </a:spcAft>
              <a:buFont typeface="+mj-lt"/>
              <a:buAutoNum type="arabicPeriod"/>
            </a:pPr>
            <a:r>
              <a:rPr lang="en-US" altLang="ko-KR" sz="1200" kern="100" dirty="0">
                <a:cs typeface="Times New Roman" panose="02020603050405020304" pitchFamily="18" charset="0"/>
              </a:rPr>
              <a:t>Mulimodal_validpics.zip(2.41GB)</a:t>
            </a:r>
            <a:endParaRPr lang="ko-KR" altLang="ko-KR" sz="1200" kern="100" dirty="0">
              <a:cs typeface="Times New Roman" panose="02020603050405020304" pitchFamily="18" charset="0"/>
            </a:endParaRPr>
          </a:p>
          <a:p>
            <a:pPr marL="800100" lvl="1" indent="-342900" algn="just">
              <a:lnSpc>
                <a:spcPct val="107000"/>
              </a:lnSpc>
              <a:spcAft>
                <a:spcPts val="800"/>
              </a:spcAft>
              <a:buFont typeface="Wingdings" panose="05000000000000000000" pitchFamily="2" charset="2"/>
              <a:buChar char="ü"/>
            </a:pPr>
            <a:r>
              <a:rPr lang="en-US" altLang="ko-KR" sz="1200" kern="100" dirty="0">
                <a:cs typeface="Times New Roman" panose="02020603050405020304" pitchFamily="18" charset="0"/>
              </a:rPr>
              <a:t>This files has the ground-truth product images can access the original image dataset. </a:t>
            </a:r>
            <a:endParaRPr lang="ko-KR" altLang="ko-KR" sz="1200" kern="100" dirty="0">
              <a:cs typeface="Times New Roman" panose="02020603050405020304" pitchFamily="18" charset="0"/>
            </a:endParaRPr>
          </a:p>
          <a:p>
            <a:pPr marL="342900" lvl="0" indent="-342900" algn="just">
              <a:lnSpc>
                <a:spcPct val="107000"/>
              </a:lnSpc>
              <a:spcAft>
                <a:spcPts val="800"/>
              </a:spcAft>
              <a:buFont typeface="+mj-lt"/>
              <a:buAutoNum type="arabicPeriod"/>
            </a:pPr>
            <a:r>
              <a:rPr lang="en-US" altLang="ko-KR" sz="1200" kern="100" dirty="0">
                <a:cs typeface="Times New Roman" panose="02020603050405020304" pitchFamily="18" charset="0"/>
              </a:rPr>
              <a:t>Multimodal_valid.zip(137.2MB)</a:t>
            </a:r>
            <a:endParaRPr lang="ko-KR" altLang="ko-KR" sz="1200" kern="100" dirty="0">
              <a:cs typeface="Times New Roman" panose="02020603050405020304" pitchFamily="18" charset="0"/>
            </a:endParaRPr>
          </a:p>
          <a:p>
            <a:pPr marL="342900" lvl="0" indent="-342900" algn="just">
              <a:lnSpc>
                <a:spcPct val="107000"/>
              </a:lnSpc>
              <a:spcAft>
                <a:spcPts val="800"/>
              </a:spcAft>
              <a:buFont typeface="+mj-lt"/>
              <a:buAutoNum type="arabicPeriod"/>
            </a:pPr>
            <a:r>
              <a:rPr lang="en-US" altLang="ko-KR" sz="1200" kern="100" dirty="0">
                <a:cs typeface="Times New Roman" panose="02020603050405020304" pitchFamily="18" charset="0"/>
              </a:rPr>
              <a:t>Multimodal_testA.zip(269.38MB) – </a:t>
            </a:r>
            <a:r>
              <a:rPr lang="en-US" altLang="ko-KR" sz="1200" kern="100" dirty="0" err="1">
                <a:cs typeface="Times New Roman" panose="02020603050405020304" pitchFamily="18" charset="0"/>
              </a:rPr>
              <a:t>testB</a:t>
            </a:r>
            <a:r>
              <a:rPr lang="en-US" altLang="ko-KR" sz="1200" kern="100" dirty="0">
                <a:cs typeface="Times New Roman" panose="02020603050405020304" pitchFamily="18" charset="0"/>
              </a:rPr>
              <a:t> set will be uploaded before 2weeks when competition end comes up. </a:t>
            </a:r>
          </a:p>
          <a:p>
            <a:pPr lvl="0" algn="just">
              <a:lnSpc>
                <a:spcPct val="107000"/>
              </a:lnSpc>
              <a:spcAft>
                <a:spcPts val="800"/>
              </a:spcAft>
            </a:pPr>
            <a:r>
              <a:rPr lang="en-US" altLang="ko-KR" sz="1200" kern="100" dirty="0">
                <a:cs typeface="Times New Roman" panose="02020603050405020304" pitchFamily="18" charset="0"/>
              </a:rPr>
              <a:t>          (finalized performance test will be </a:t>
            </a:r>
            <a:r>
              <a:rPr lang="en-US" altLang="ko-KR" sz="1200" kern="100" dirty="0" err="1">
                <a:cs typeface="Times New Roman" panose="02020603050405020304" pitchFamily="18" charset="0"/>
              </a:rPr>
              <a:t>testB</a:t>
            </a:r>
            <a:r>
              <a:rPr lang="en-US" altLang="ko-KR" sz="1200" kern="100" dirty="0">
                <a:cs typeface="Times New Roman" panose="02020603050405020304" pitchFamily="18" charset="0"/>
              </a:rPr>
              <a:t> set)</a:t>
            </a:r>
            <a:endParaRPr lang="ko-KR" altLang="ko-KR" sz="1200" kern="100" dirty="0">
              <a:cs typeface="Times New Roman" panose="02020603050405020304" pitchFamily="18" charset="0"/>
            </a:endParaRPr>
          </a:p>
          <a:p>
            <a:pPr lvl="0" algn="just">
              <a:lnSpc>
                <a:spcPct val="107000"/>
              </a:lnSpc>
              <a:spcAft>
                <a:spcPts val="800"/>
              </a:spcAft>
            </a:pPr>
            <a:r>
              <a:rPr lang="en-US" altLang="ko-KR" sz="1200" kern="100" dirty="0">
                <a:cs typeface="Times New Roman" panose="02020603050405020304" pitchFamily="18" charset="0"/>
              </a:rPr>
              <a:t>4.       Multimodal_submit_example_testA.zip(25.73KB)</a:t>
            </a:r>
          </a:p>
          <a:p>
            <a:pPr lvl="0" algn="just">
              <a:lnSpc>
                <a:spcPct val="107000"/>
              </a:lnSpc>
              <a:spcAft>
                <a:spcPts val="800"/>
              </a:spcAft>
            </a:pPr>
            <a:r>
              <a:rPr lang="en-US" altLang="ko-KR" sz="1200" kern="100" dirty="0">
                <a:cs typeface="Times New Roman" panose="02020603050405020304" pitchFamily="18" charset="0"/>
              </a:rPr>
              <a:t>5.       Mulimodal_validpics.zip(2.41GB)</a:t>
            </a:r>
          </a:p>
        </p:txBody>
      </p:sp>
    </p:spTree>
    <p:extLst>
      <p:ext uri="{BB962C8B-B14F-4D97-AF65-F5344CB8AC3E}">
        <p14:creationId xmlns:p14="http://schemas.microsoft.com/office/powerpoint/2010/main" val="372213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3.Data sets</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Image sample sets</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sp>
        <p:nvSpPr>
          <p:cNvPr id="16" name="모서리가 둥근 직사각형 29">
            <a:extLst>
              <a:ext uri="{FF2B5EF4-FFF2-40B4-BE49-F238E27FC236}">
                <a16:creationId xmlns:a16="http://schemas.microsoft.com/office/drawing/2014/main" id="{1C389E27-454E-476C-958C-EF131E5095AB}"/>
              </a:ext>
            </a:extLst>
          </p:cNvPr>
          <p:cNvSpPr/>
          <p:nvPr/>
        </p:nvSpPr>
        <p:spPr>
          <a:xfrm>
            <a:off x="768350" y="1788752"/>
            <a:ext cx="9007475" cy="1991085"/>
          </a:xfrm>
          <a:prstGeom prst="roundRect">
            <a:avLst>
              <a:gd name="adj" fmla="val 4232"/>
            </a:avLst>
          </a:prstGeom>
          <a:solidFill>
            <a:schemeClr val="bg1"/>
          </a:solidFill>
          <a:ln>
            <a:gradFill>
              <a:gsLst>
                <a:gs pos="0">
                  <a:schemeClr val="bg1">
                    <a:lumMod val="8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4" name="직사각형 3">
            <a:extLst>
              <a:ext uri="{FF2B5EF4-FFF2-40B4-BE49-F238E27FC236}">
                <a16:creationId xmlns:a16="http://schemas.microsoft.com/office/drawing/2014/main" id="{759C4D0A-DB0A-4871-94C6-CF3B187AC53B}"/>
              </a:ext>
            </a:extLst>
          </p:cNvPr>
          <p:cNvSpPr/>
          <p:nvPr/>
        </p:nvSpPr>
        <p:spPr>
          <a:xfrm>
            <a:off x="674688" y="2094554"/>
            <a:ext cx="8329612" cy="1379480"/>
          </a:xfrm>
          <a:prstGeom prst="rect">
            <a:avLst/>
          </a:prstGeom>
        </p:spPr>
        <p:txBody>
          <a:bodyPr wrap="square">
            <a:spAutoFit/>
          </a:bodyPr>
          <a:lstStyle/>
          <a:p>
            <a:pPr marL="457200">
              <a:lnSpc>
                <a:spcPct val="107000"/>
              </a:lnSpc>
              <a:spcAft>
                <a:spcPts val="800"/>
              </a:spcAft>
            </a:pPr>
            <a:r>
              <a:rPr lang="en-US" altLang="ko-KR" sz="1200" b="1" kern="100" dirty="0">
                <a:cs typeface="Times New Roman" panose="02020603050405020304" pitchFamily="18" charset="0"/>
              </a:rPr>
              <a:t>-This files has the ground-truth product images can access the </a:t>
            </a:r>
            <a:r>
              <a:rPr lang="en-US" altLang="ko-KR" sz="1200" b="1" kern="100" dirty="0" err="1">
                <a:cs typeface="Times New Roman" panose="02020603050405020304" pitchFamily="18" charset="0"/>
              </a:rPr>
              <a:t>origianl</a:t>
            </a:r>
            <a:r>
              <a:rPr lang="en-US" altLang="ko-KR" sz="1200" b="1" kern="100" dirty="0">
                <a:cs typeface="Times New Roman" panose="02020603050405020304" pitchFamily="18" charset="0"/>
              </a:rPr>
              <a:t> image dataset. </a:t>
            </a:r>
          </a:p>
          <a:p>
            <a:pPr marL="685800" indent="-228600">
              <a:lnSpc>
                <a:spcPct val="107000"/>
              </a:lnSpc>
              <a:spcAft>
                <a:spcPts val="800"/>
              </a:spcAft>
              <a:buFont typeface="+mj-lt"/>
              <a:buAutoNum type="arabicPeriod"/>
            </a:pPr>
            <a:r>
              <a:rPr lang="en-US" altLang="ko-KR" sz="1200" kern="100" dirty="0">
                <a:cs typeface="Times New Roman" panose="02020603050405020304" pitchFamily="18" charset="0"/>
              </a:rPr>
              <a:t>Multimodal_valid.zip(137.2MB)</a:t>
            </a:r>
          </a:p>
          <a:p>
            <a:pPr marL="685800" indent="-228600">
              <a:lnSpc>
                <a:spcPct val="107000"/>
              </a:lnSpc>
              <a:spcAft>
                <a:spcPts val="800"/>
              </a:spcAft>
              <a:buFont typeface="+mj-lt"/>
              <a:buAutoNum type="arabicPeriod"/>
            </a:pPr>
            <a:r>
              <a:rPr lang="en-US" altLang="ko-KR" sz="1200" kern="100" dirty="0">
                <a:cs typeface="Times New Roman" panose="02020603050405020304" pitchFamily="18" charset="0"/>
              </a:rPr>
              <a:t>Multimodal_testA.zip(269.38MB) – </a:t>
            </a:r>
            <a:r>
              <a:rPr lang="en-US" altLang="ko-KR" sz="1200" kern="100" dirty="0" err="1">
                <a:cs typeface="Times New Roman" panose="02020603050405020304" pitchFamily="18" charset="0"/>
              </a:rPr>
              <a:t>testB</a:t>
            </a:r>
            <a:r>
              <a:rPr lang="en-US" altLang="ko-KR" sz="1200" kern="100" dirty="0">
                <a:cs typeface="Times New Roman" panose="02020603050405020304" pitchFamily="18" charset="0"/>
              </a:rPr>
              <a:t> set will be uploaded before 2weeks when competition end comes up. (finalized performance test will be </a:t>
            </a:r>
            <a:r>
              <a:rPr lang="en-US" altLang="ko-KR" sz="1200" kern="100" dirty="0" err="1">
                <a:cs typeface="Times New Roman" panose="02020603050405020304" pitchFamily="18" charset="0"/>
              </a:rPr>
              <a:t>testB</a:t>
            </a:r>
            <a:r>
              <a:rPr lang="en-US" altLang="ko-KR" sz="1200" kern="100" dirty="0">
                <a:cs typeface="Times New Roman" panose="02020603050405020304" pitchFamily="18" charset="0"/>
              </a:rPr>
              <a:t> set)</a:t>
            </a:r>
          </a:p>
          <a:p>
            <a:pPr marL="685800" indent="-228600">
              <a:lnSpc>
                <a:spcPct val="107000"/>
              </a:lnSpc>
              <a:spcAft>
                <a:spcPts val="800"/>
              </a:spcAft>
              <a:buFont typeface="+mj-lt"/>
              <a:buAutoNum type="arabicPeriod"/>
            </a:pPr>
            <a:r>
              <a:rPr lang="en-US" altLang="ko-KR" sz="1200" kern="100" dirty="0">
                <a:cs typeface="Times New Roman" panose="02020603050405020304" pitchFamily="18" charset="0"/>
              </a:rPr>
              <a:t>Multimodal_submit_example_testA.zip(25.73KB)</a:t>
            </a:r>
          </a:p>
        </p:txBody>
      </p:sp>
      <p:pic>
        <p:nvPicPr>
          <p:cNvPr id="18" name="그림 17">
            <a:extLst>
              <a:ext uri="{FF2B5EF4-FFF2-40B4-BE49-F238E27FC236}">
                <a16:creationId xmlns:a16="http://schemas.microsoft.com/office/drawing/2014/main" id="{07AE7F37-D347-4984-82C6-37221FE63D09}"/>
              </a:ext>
            </a:extLst>
          </p:cNvPr>
          <p:cNvPicPr/>
          <p:nvPr/>
        </p:nvPicPr>
        <p:blipFill>
          <a:blip r:embed="rId3"/>
          <a:stretch>
            <a:fillRect/>
          </a:stretch>
        </p:blipFill>
        <p:spPr>
          <a:xfrm>
            <a:off x="768350" y="3968962"/>
            <a:ext cx="4577556" cy="2673138"/>
          </a:xfrm>
          <a:prstGeom prst="rect">
            <a:avLst/>
          </a:prstGeom>
        </p:spPr>
      </p:pic>
      <p:pic>
        <p:nvPicPr>
          <p:cNvPr id="19" name="그림 18">
            <a:extLst>
              <a:ext uri="{FF2B5EF4-FFF2-40B4-BE49-F238E27FC236}">
                <a16:creationId xmlns:a16="http://schemas.microsoft.com/office/drawing/2014/main" id="{B5451E79-6CAC-41DC-8EEF-F68DF6BB0BB4}"/>
              </a:ext>
            </a:extLst>
          </p:cNvPr>
          <p:cNvPicPr/>
          <p:nvPr/>
        </p:nvPicPr>
        <p:blipFill>
          <a:blip r:embed="rId4"/>
          <a:stretch>
            <a:fillRect/>
          </a:stretch>
        </p:blipFill>
        <p:spPr>
          <a:xfrm>
            <a:off x="5455920" y="3968963"/>
            <a:ext cx="4319905" cy="2673138"/>
          </a:xfrm>
          <a:prstGeom prst="rect">
            <a:avLst/>
          </a:prstGeom>
        </p:spPr>
      </p:pic>
    </p:spTree>
    <p:extLst>
      <p:ext uri="{BB962C8B-B14F-4D97-AF65-F5344CB8AC3E}">
        <p14:creationId xmlns:p14="http://schemas.microsoft.com/office/powerpoint/2010/main" val="41171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3.Data sets</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Test A set EDA</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sp>
        <p:nvSpPr>
          <p:cNvPr id="16" name="모서리가 둥근 직사각형 29">
            <a:extLst>
              <a:ext uri="{FF2B5EF4-FFF2-40B4-BE49-F238E27FC236}">
                <a16:creationId xmlns:a16="http://schemas.microsoft.com/office/drawing/2014/main" id="{1C389E27-454E-476C-958C-EF131E5095AB}"/>
              </a:ext>
            </a:extLst>
          </p:cNvPr>
          <p:cNvSpPr/>
          <p:nvPr/>
        </p:nvSpPr>
        <p:spPr>
          <a:xfrm>
            <a:off x="1374629" y="5727700"/>
            <a:ext cx="8188614" cy="1074737"/>
          </a:xfrm>
          <a:prstGeom prst="roundRect">
            <a:avLst>
              <a:gd name="adj" fmla="val 4232"/>
            </a:avLst>
          </a:prstGeom>
          <a:solidFill>
            <a:schemeClr val="bg1"/>
          </a:solidFill>
          <a:ln>
            <a:gradFill>
              <a:gsLst>
                <a:gs pos="0">
                  <a:schemeClr val="bg1">
                    <a:lumMod val="8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pic>
        <p:nvPicPr>
          <p:cNvPr id="17" name="그림 16">
            <a:extLst>
              <a:ext uri="{FF2B5EF4-FFF2-40B4-BE49-F238E27FC236}">
                <a16:creationId xmlns:a16="http://schemas.microsoft.com/office/drawing/2014/main" id="{3A0F80AA-46BC-4CF6-B362-4DA59EBE5EED}"/>
              </a:ext>
            </a:extLst>
          </p:cNvPr>
          <p:cNvPicPr/>
          <p:nvPr/>
        </p:nvPicPr>
        <p:blipFill>
          <a:blip r:embed="rId3"/>
          <a:stretch>
            <a:fillRect/>
          </a:stretch>
        </p:blipFill>
        <p:spPr>
          <a:xfrm>
            <a:off x="1630362" y="1933580"/>
            <a:ext cx="7829549" cy="3494004"/>
          </a:xfrm>
          <a:prstGeom prst="rect">
            <a:avLst/>
          </a:prstGeom>
        </p:spPr>
      </p:pic>
      <p:pic>
        <p:nvPicPr>
          <p:cNvPr id="20" name="그림 19">
            <a:extLst>
              <a:ext uri="{FF2B5EF4-FFF2-40B4-BE49-F238E27FC236}">
                <a16:creationId xmlns:a16="http://schemas.microsoft.com/office/drawing/2014/main" id="{183E3766-C4D7-4C37-B551-60B6F99122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17143" y="5961729"/>
            <a:ext cx="322637" cy="249201"/>
          </a:xfrm>
          <a:prstGeom prst="rect">
            <a:avLst/>
          </a:prstGeom>
        </p:spPr>
      </p:pic>
      <p:sp>
        <p:nvSpPr>
          <p:cNvPr id="21" name="텍스트 개체 틀 7">
            <a:extLst>
              <a:ext uri="{FF2B5EF4-FFF2-40B4-BE49-F238E27FC236}">
                <a16:creationId xmlns:a16="http://schemas.microsoft.com/office/drawing/2014/main" id="{988CF388-33BC-46B4-A2D1-61C8B9B53391}"/>
              </a:ext>
            </a:extLst>
          </p:cNvPr>
          <p:cNvSpPr txBox="1">
            <a:spLocks/>
          </p:cNvSpPr>
          <p:nvPr/>
        </p:nvSpPr>
        <p:spPr>
          <a:xfrm>
            <a:off x="1839780" y="5868105"/>
            <a:ext cx="6812842" cy="251417"/>
          </a:xfrm>
          <a:prstGeom prst="rect">
            <a:avLst/>
          </a:prstGeom>
        </p:spPr>
        <p:txBody>
          <a:bodyPr/>
          <a:lstStyle>
            <a:lvl1pPr marL="251986" indent="-251986" algn="l" defTabSz="1007943" rtl="0" eaLnBrk="1" latinLnBrk="1"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1"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1"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a:buNone/>
            </a:pP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Given Test A set for training, final valid set will be </a:t>
            </a:r>
            <a:r>
              <a:rPr lang="en-US" altLang="ko-KR" sz="1800" dirty="0" err="1">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TestB</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a:t>
            </a:r>
          </a:p>
          <a:p>
            <a:pPr marL="0" indent="0">
              <a:buNone/>
            </a:pP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(but it release 6/10 up, so too short time to update it)</a:t>
            </a:r>
          </a:p>
        </p:txBody>
      </p:sp>
    </p:spTree>
    <p:extLst>
      <p:ext uri="{BB962C8B-B14F-4D97-AF65-F5344CB8AC3E}">
        <p14:creationId xmlns:p14="http://schemas.microsoft.com/office/powerpoint/2010/main" val="65069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AD1AAD-5A62-4F4E-B133-AA3F1D5A2233}"/>
              </a:ext>
            </a:extLst>
          </p:cNvPr>
          <p:cNvSpPr txBox="1"/>
          <p:nvPr/>
        </p:nvSpPr>
        <p:spPr bwMode="gray">
          <a:xfrm>
            <a:off x="392686" y="122907"/>
            <a:ext cx="5296914" cy="461665"/>
          </a:xfrm>
          <a:prstGeom prst="rect">
            <a:avLst/>
          </a:prstGeom>
          <a:noFill/>
        </p:spPr>
        <p:txBody>
          <a:bodyPr wrap="square" rtlCol="0">
            <a:spAutoFit/>
          </a:bodyPr>
          <a:lstStyle>
            <a:defPPr>
              <a:defRPr lang="ko-KR"/>
            </a:defPPr>
            <a:lvl1pPr>
              <a:defRPr sz="2400">
                <a:ln>
                  <a:solidFill>
                    <a:schemeClr val="accent1">
                      <a:shade val="50000"/>
                      <a:alpha val="0"/>
                    </a:schemeClr>
                  </a:solidFill>
                </a:ln>
                <a:solidFill>
                  <a:schemeClr val="bg1"/>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defRPr>
            </a:lvl1pPr>
          </a:lstStyle>
          <a:p>
            <a:r>
              <a:rPr lang="en-US" altLang="ko-KR" dirty="0"/>
              <a:t>3.Data sets</a:t>
            </a:r>
            <a:endParaRPr lang="ko-KR" altLang="en-US" dirty="0"/>
          </a:p>
        </p:txBody>
      </p:sp>
      <p:sp>
        <p:nvSpPr>
          <p:cNvPr id="15" name="모서리가 둥근 직사각형 12">
            <a:extLst>
              <a:ext uri="{FF2B5EF4-FFF2-40B4-BE49-F238E27FC236}">
                <a16:creationId xmlns:a16="http://schemas.microsoft.com/office/drawing/2014/main" id="{FABC3243-BF55-4AC8-9C79-782DA55D0488}"/>
              </a:ext>
            </a:extLst>
          </p:cNvPr>
          <p:cNvSpPr/>
          <p:nvPr/>
        </p:nvSpPr>
        <p:spPr bwMode="gray">
          <a:xfrm>
            <a:off x="485775" y="1079500"/>
            <a:ext cx="9720263" cy="6013450"/>
          </a:xfrm>
          <a:prstGeom prst="roundRect">
            <a:avLst>
              <a:gd name="adj" fmla="val 16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32DDF34-0B46-473E-9903-5CEEF1719A8E}"/>
              </a:ext>
            </a:extLst>
          </p:cNvPr>
          <p:cNvGrpSpPr/>
          <p:nvPr/>
        </p:nvGrpSpPr>
        <p:grpSpPr>
          <a:xfrm>
            <a:off x="2999559" y="1085110"/>
            <a:ext cx="5144847" cy="429871"/>
            <a:chOff x="5934717" y="4393901"/>
            <a:chExt cx="3894956" cy="325438"/>
          </a:xfrm>
        </p:grpSpPr>
        <p:sp>
          <p:nvSpPr>
            <p:cNvPr id="10" name="자유형: 도형 46">
              <a:extLst>
                <a:ext uri="{FF2B5EF4-FFF2-40B4-BE49-F238E27FC236}">
                  <a16:creationId xmlns:a16="http://schemas.microsoft.com/office/drawing/2014/main" id="{4C2F7434-8BA6-468D-B877-B2D27C3C8357}"/>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pattFill prst="wdUpDiag">
              <a:fgClr>
                <a:schemeClr val="accent5">
                  <a:lumMod val="75000"/>
                </a:schemeClr>
              </a:fgClr>
              <a:bgClr>
                <a:srgbClr val="366ED2"/>
              </a:bgClr>
            </a:patt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ko-KR" altLang="en-US">
                <a:solidFill>
                  <a:schemeClr val="tx1"/>
                </a:solidFill>
              </a:endParaRPr>
            </a:p>
          </p:txBody>
        </p:sp>
        <p:sp>
          <p:nvSpPr>
            <p:cNvPr id="12" name="자유형: 도형 47">
              <a:extLst>
                <a:ext uri="{FF2B5EF4-FFF2-40B4-BE49-F238E27FC236}">
                  <a16:creationId xmlns:a16="http://schemas.microsoft.com/office/drawing/2014/main" id="{E70A4212-69D9-4818-9371-23F07A3041FD}"/>
                </a:ext>
              </a:extLst>
            </p:cNvPr>
            <p:cNvSpPr/>
            <p:nvPr/>
          </p:nvSpPr>
          <p:spPr>
            <a:xfrm>
              <a:off x="5934717" y="4393901"/>
              <a:ext cx="3894956" cy="325438"/>
            </a:xfrm>
            <a:custGeom>
              <a:avLst/>
              <a:gdLst>
                <a:gd name="connsiteX0" fmla="*/ 0 w 3894956"/>
                <a:gd name="connsiteY0" fmla="*/ 0 h 325438"/>
                <a:gd name="connsiteX1" fmla="*/ 389004 w 3894956"/>
                <a:gd name="connsiteY1" fmla="*/ 0 h 325438"/>
                <a:gd name="connsiteX2" fmla="*/ 954168 w 3894956"/>
                <a:gd name="connsiteY2" fmla="*/ 0 h 325438"/>
                <a:gd name="connsiteX3" fmla="*/ 1113247 w 3894956"/>
                <a:gd name="connsiteY3" fmla="*/ 0 h 325438"/>
                <a:gd name="connsiteX4" fmla="*/ 1335839 w 3894956"/>
                <a:gd name="connsiteY4" fmla="*/ 0 h 325438"/>
                <a:gd name="connsiteX5" fmla="*/ 1343172 w 3894956"/>
                <a:gd name="connsiteY5" fmla="*/ 0 h 325438"/>
                <a:gd name="connsiteX6" fmla="*/ 1441531 w 3894956"/>
                <a:gd name="connsiteY6" fmla="*/ 0 h 325438"/>
                <a:gd name="connsiteX7" fmla="*/ 1724843 w 3894956"/>
                <a:gd name="connsiteY7" fmla="*/ 0 h 325438"/>
                <a:gd name="connsiteX8" fmla="*/ 1830535 w 3894956"/>
                <a:gd name="connsiteY8" fmla="*/ 0 h 325438"/>
                <a:gd name="connsiteX9" fmla="*/ 2170113 w 3894956"/>
                <a:gd name="connsiteY9" fmla="*/ 0 h 325438"/>
                <a:gd name="connsiteX10" fmla="*/ 2559117 w 3894956"/>
                <a:gd name="connsiteY10" fmla="*/ 0 h 325438"/>
                <a:gd name="connsiteX11" fmla="*/ 2795997 w 3894956"/>
                <a:gd name="connsiteY11" fmla="*/ 0 h 325438"/>
                <a:gd name="connsiteX12" fmla="*/ 3505952 w 3894956"/>
                <a:gd name="connsiteY12" fmla="*/ 0 h 325438"/>
                <a:gd name="connsiteX13" fmla="*/ 3894956 w 3894956"/>
                <a:gd name="connsiteY13" fmla="*/ 0 h 325438"/>
                <a:gd name="connsiteX14" fmla="*/ 3711865 w 3894956"/>
                <a:gd name="connsiteY14" fmla="*/ 235097 h 325438"/>
                <a:gd name="connsiteX15" fmla="*/ 3693873 w 3894956"/>
                <a:gd name="connsiteY15" fmla="*/ 255173 h 325438"/>
                <a:gd name="connsiteX16" fmla="*/ 3674294 w 3894956"/>
                <a:gd name="connsiteY16" fmla="*/ 273136 h 325438"/>
                <a:gd name="connsiteX17" fmla="*/ 3653127 w 3894956"/>
                <a:gd name="connsiteY17" fmla="*/ 288456 h 325438"/>
                <a:gd name="connsiteX18" fmla="*/ 3629844 w 3894956"/>
                <a:gd name="connsiteY18" fmla="*/ 302193 h 325438"/>
                <a:gd name="connsiteX19" fmla="*/ 3605502 w 3894956"/>
                <a:gd name="connsiteY19" fmla="*/ 312230 h 325438"/>
                <a:gd name="connsiteX20" fmla="*/ 3580102 w 3894956"/>
                <a:gd name="connsiteY20" fmla="*/ 319627 h 325438"/>
                <a:gd name="connsiteX21" fmla="*/ 3553644 w 3894956"/>
                <a:gd name="connsiteY21" fmla="*/ 323853 h 325438"/>
                <a:gd name="connsiteX22" fmla="*/ 3526656 w 3894956"/>
                <a:gd name="connsiteY22" fmla="*/ 325438 h 325438"/>
                <a:gd name="connsiteX23" fmla="*/ 3137652 w 3894956"/>
                <a:gd name="connsiteY23" fmla="*/ 325438 h 325438"/>
                <a:gd name="connsiteX24" fmla="*/ 2795997 w 3894956"/>
                <a:gd name="connsiteY24" fmla="*/ 325438 h 325438"/>
                <a:gd name="connsiteX25" fmla="*/ 2559117 w 3894956"/>
                <a:gd name="connsiteY25" fmla="*/ 325438 h 325438"/>
                <a:gd name="connsiteX26" fmla="*/ 2170113 w 3894956"/>
                <a:gd name="connsiteY26" fmla="*/ 325438 h 325438"/>
                <a:gd name="connsiteX27" fmla="*/ 1830535 w 3894956"/>
                <a:gd name="connsiteY27" fmla="*/ 325438 h 325438"/>
                <a:gd name="connsiteX28" fmla="*/ 1724843 w 3894956"/>
                <a:gd name="connsiteY28" fmla="*/ 325438 h 325438"/>
                <a:gd name="connsiteX29" fmla="*/ 1711472 w 3894956"/>
                <a:gd name="connsiteY29" fmla="*/ 325438 h 325438"/>
                <a:gd name="connsiteX30" fmla="*/ 1441531 w 3894956"/>
                <a:gd name="connsiteY30" fmla="*/ 325438 h 325438"/>
                <a:gd name="connsiteX31" fmla="*/ 1335839 w 3894956"/>
                <a:gd name="connsiteY31" fmla="*/ 325438 h 325438"/>
                <a:gd name="connsiteX32" fmla="*/ 1322468 w 3894956"/>
                <a:gd name="connsiteY32" fmla="*/ 325438 h 325438"/>
                <a:gd name="connsiteX33" fmla="*/ 1113247 w 3894956"/>
                <a:gd name="connsiteY33" fmla="*/ 325438 h 325438"/>
                <a:gd name="connsiteX34" fmla="*/ 757304 w 3894956"/>
                <a:gd name="connsiteY34" fmla="*/ 325438 h 325438"/>
                <a:gd name="connsiteX35" fmla="*/ 368300 w 3894956"/>
                <a:gd name="connsiteY35" fmla="*/ 325438 h 325438"/>
                <a:gd name="connsiteX36" fmla="*/ 341312 w 3894956"/>
                <a:gd name="connsiteY36" fmla="*/ 323853 h 325438"/>
                <a:gd name="connsiteX37" fmla="*/ 314854 w 3894956"/>
                <a:gd name="connsiteY37" fmla="*/ 319627 h 325438"/>
                <a:gd name="connsiteX38" fmla="*/ 289454 w 3894956"/>
                <a:gd name="connsiteY38" fmla="*/ 312230 h 325438"/>
                <a:gd name="connsiteX39" fmla="*/ 265112 w 3894956"/>
                <a:gd name="connsiteY39" fmla="*/ 302193 h 325438"/>
                <a:gd name="connsiteX40" fmla="*/ 241829 w 3894956"/>
                <a:gd name="connsiteY40" fmla="*/ 288456 h 325438"/>
                <a:gd name="connsiteX41" fmla="*/ 220662 w 3894956"/>
                <a:gd name="connsiteY41" fmla="*/ 273136 h 325438"/>
                <a:gd name="connsiteX42" fmla="*/ 201083 w 3894956"/>
                <a:gd name="connsiteY42" fmla="*/ 255173 h 325438"/>
                <a:gd name="connsiteX43" fmla="*/ 183092 w 3894956"/>
                <a:gd name="connsiteY43" fmla="*/ 235097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94956" h="325438">
                  <a:moveTo>
                    <a:pt x="0" y="0"/>
                  </a:moveTo>
                  <a:lnTo>
                    <a:pt x="389004" y="0"/>
                  </a:lnTo>
                  <a:lnTo>
                    <a:pt x="954168" y="0"/>
                  </a:lnTo>
                  <a:lnTo>
                    <a:pt x="1113247" y="0"/>
                  </a:lnTo>
                  <a:lnTo>
                    <a:pt x="1335839" y="0"/>
                  </a:lnTo>
                  <a:lnTo>
                    <a:pt x="1343172" y="0"/>
                  </a:lnTo>
                  <a:lnTo>
                    <a:pt x="1441531" y="0"/>
                  </a:lnTo>
                  <a:lnTo>
                    <a:pt x="1724843" y="0"/>
                  </a:lnTo>
                  <a:lnTo>
                    <a:pt x="1830535" y="0"/>
                  </a:lnTo>
                  <a:lnTo>
                    <a:pt x="2170113" y="0"/>
                  </a:lnTo>
                  <a:lnTo>
                    <a:pt x="2559117" y="0"/>
                  </a:lnTo>
                  <a:lnTo>
                    <a:pt x="2795997" y="0"/>
                  </a:lnTo>
                  <a:lnTo>
                    <a:pt x="3505952" y="0"/>
                  </a:lnTo>
                  <a:lnTo>
                    <a:pt x="3894956" y="0"/>
                  </a:lnTo>
                  <a:lnTo>
                    <a:pt x="3711865" y="235097"/>
                  </a:lnTo>
                  <a:lnTo>
                    <a:pt x="3693873" y="255173"/>
                  </a:lnTo>
                  <a:lnTo>
                    <a:pt x="3674294" y="273136"/>
                  </a:lnTo>
                  <a:lnTo>
                    <a:pt x="3653127" y="288456"/>
                  </a:lnTo>
                  <a:lnTo>
                    <a:pt x="3629844" y="302193"/>
                  </a:lnTo>
                  <a:lnTo>
                    <a:pt x="3605502" y="312230"/>
                  </a:lnTo>
                  <a:lnTo>
                    <a:pt x="3580102" y="319627"/>
                  </a:lnTo>
                  <a:lnTo>
                    <a:pt x="3553644" y="323853"/>
                  </a:lnTo>
                  <a:lnTo>
                    <a:pt x="3526656" y="325438"/>
                  </a:lnTo>
                  <a:lnTo>
                    <a:pt x="3137652" y="325438"/>
                  </a:lnTo>
                  <a:lnTo>
                    <a:pt x="2795997" y="325438"/>
                  </a:lnTo>
                  <a:lnTo>
                    <a:pt x="2559117" y="325438"/>
                  </a:lnTo>
                  <a:lnTo>
                    <a:pt x="2170113" y="325438"/>
                  </a:lnTo>
                  <a:lnTo>
                    <a:pt x="1830535" y="325438"/>
                  </a:lnTo>
                  <a:lnTo>
                    <a:pt x="1724843" y="325438"/>
                  </a:lnTo>
                  <a:lnTo>
                    <a:pt x="1711472" y="325438"/>
                  </a:lnTo>
                  <a:lnTo>
                    <a:pt x="1441531" y="325438"/>
                  </a:lnTo>
                  <a:lnTo>
                    <a:pt x="1335839" y="325438"/>
                  </a:lnTo>
                  <a:lnTo>
                    <a:pt x="1322468" y="325438"/>
                  </a:lnTo>
                  <a:lnTo>
                    <a:pt x="1113247" y="325438"/>
                  </a:lnTo>
                  <a:lnTo>
                    <a:pt x="757304" y="325438"/>
                  </a:lnTo>
                  <a:lnTo>
                    <a:pt x="368300" y="325438"/>
                  </a:lnTo>
                  <a:lnTo>
                    <a:pt x="341312" y="323853"/>
                  </a:lnTo>
                  <a:lnTo>
                    <a:pt x="314854" y="319627"/>
                  </a:lnTo>
                  <a:lnTo>
                    <a:pt x="289454" y="312230"/>
                  </a:lnTo>
                  <a:lnTo>
                    <a:pt x="265112" y="302193"/>
                  </a:lnTo>
                  <a:lnTo>
                    <a:pt x="241829" y="288456"/>
                  </a:lnTo>
                  <a:lnTo>
                    <a:pt x="220662" y="273136"/>
                  </a:lnTo>
                  <a:lnTo>
                    <a:pt x="201083" y="255173"/>
                  </a:lnTo>
                  <a:lnTo>
                    <a:pt x="183092" y="235097"/>
                  </a:lnTo>
                  <a:close/>
                </a:path>
              </a:pathLst>
            </a:custGeom>
            <a:gradFill flip="none" rotWithShape="1">
              <a:gsLst>
                <a:gs pos="0">
                  <a:srgbClr val="2859B2"/>
                </a:gs>
                <a:gs pos="100000">
                  <a:srgbClr val="2859B2">
                    <a:alpha val="0"/>
                  </a:srgb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noAutofit/>
            </a:bodyPr>
            <a:lstStyle/>
            <a:p>
              <a:pPr algn="ctr"/>
              <a:r>
                <a:rPr lang="en-US" altLang="ko-KR"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rPr>
                <a:t>Valid &amp; test set</a:t>
              </a:r>
              <a:endParaRPr lang="ko-KR" altLang="en-US" dirty="0">
                <a:solidFill>
                  <a:schemeClr val="bg1"/>
                </a:solidFill>
                <a:effectLst>
                  <a:outerShdw blurRad="50800" dist="38100" dir="2700000" algn="tl" rotWithShape="0">
                    <a:prstClr val="black">
                      <a:alpha val="40000"/>
                    </a:prstClr>
                  </a:outerShdw>
                </a:effectLst>
                <a:latin typeface="KoPub돋움체 Bold" panose="02020603020101020101" pitchFamily="18" charset="-127"/>
                <a:ea typeface="KoPub돋움체 Bold" panose="02020603020101020101" pitchFamily="18" charset="-127"/>
              </a:endParaRPr>
            </a:p>
          </p:txBody>
        </p:sp>
      </p:grpSp>
      <p:grpSp>
        <p:nvGrpSpPr>
          <p:cNvPr id="2" name="그룹 1">
            <a:extLst>
              <a:ext uri="{FF2B5EF4-FFF2-40B4-BE49-F238E27FC236}">
                <a16:creationId xmlns:a16="http://schemas.microsoft.com/office/drawing/2014/main" id="{EDD4C71C-7A5B-459D-82CB-DAAFC5CB2C90}"/>
              </a:ext>
            </a:extLst>
          </p:cNvPr>
          <p:cNvGrpSpPr/>
          <p:nvPr/>
        </p:nvGrpSpPr>
        <p:grpSpPr>
          <a:xfrm>
            <a:off x="1508209" y="1598597"/>
            <a:ext cx="8188614" cy="2892201"/>
            <a:chOff x="1374629" y="5800931"/>
            <a:chExt cx="8188614" cy="2892201"/>
          </a:xfrm>
        </p:grpSpPr>
        <p:sp>
          <p:nvSpPr>
            <p:cNvPr id="16" name="모서리가 둥근 직사각형 29">
              <a:extLst>
                <a:ext uri="{FF2B5EF4-FFF2-40B4-BE49-F238E27FC236}">
                  <a16:creationId xmlns:a16="http://schemas.microsoft.com/office/drawing/2014/main" id="{1C389E27-454E-476C-958C-EF131E5095AB}"/>
                </a:ext>
              </a:extLst>
            </p:cNvPr>
            <p:cNvSpPr/>
            <p:nvPr/>
          </p:nvSpPr>
          <p:spPr>
            <a:xfrm>
              <a:off x="1374629" y="5800931"/>
              <a:ext cx="8188614" cy="2892201"/>
            </a:xfrm>
            <a:prstGeom prst="roundRect">
              <a:avLst>
                <a:gd name="adj" fmla="val 4232"/>
              </a:avLst>
            </a:prstGeom>
            <a:solidFill>
              <a:schemeClr val="bg1"/>
            </a:solidFill>
            <a:ln>
              <a:gradFill>
                <a:gsLst>
                  <a:gs pos="0">
                    <a:schemeClr val="bg1">
                      <a:lumMod val="8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pic>
          <p:nvPicPr>
            <p:cNvPr id="20" name="그림 19">
              <a:extLst>
                <a:ext uri="{FF2B5EF4-FFF2-40B4-BE49-F238E27FC236}">
                  <a16:creationId xmlns:a16="http://schemas.microsoft.com/office/drawing/2014/main" id="{183E3766-C4D7-4C37-B551-60B6F9912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17143" y="5961729"/>
              <a:ext cx="322637" cy="249201"/>
            </a:xfrm>
            <a:prstGeom prst="rect">
              <a:avLst/>
            </a:prstGeom>
          </p:spPr>
        </p:pic>
        <p:sp>
          <p:nvSpPr>
            <p:cNvPr id="21" name="텍스트 개체 틀 7">
              <a:extLst>
                <a:ext uri="{FF2B5EF4-FFF2-40B4-BE49-F238E27FC236}">
                  <a16:creationId xmlns:a16="http://schemas.microsoft.com/office/drawing/2014/main" id="{988CF388-33BC-46B4-A2D1-61C8B9B53391}"/>
                </a:ext>
              </a:extLst>
            </p:cNvPr>
            <p:cNvSpPr txBox="1">
              <a:spLocks/>
            </p:cNvSpPr>
            <p:nvPr/>
          </p:nvSpPr>
          <p:spPr>
            <a:xfrm>
              <a:off x="1839780" y="5868105"/>
              <a:ext cx="6812842" cy="251417"/>
            </a:xfrm>
            <a:prstGeom prst="rect">
              <a:avLst/>
            </a:prstGeom>
          </p:spPr>
          <p:txBody>
            <a:bodyPr/>
            <a:lstStyle>
              <a:lvl1pPr marL="251986" indent="-251986" algn="l" defTabSz="1007943" rtl="0" eaLnBrk="1" latinLnBrk="1"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1"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1"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a:lnSpc>
                  <a:spcPct val="100000"/>
                </a:lnSpc>
                <a:buNone/>
              </a:pP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Valid set : consist of 500 queries</a:t>
              </a:r>
            </a:p>
            <a:p>
              <a:pPr marL="0" indent="0">
                <a:lnSpc>
                  <a:spcPct val="100000"/>
                </a:lnSpc>
                <a:buNone/>
              </a:pP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Test set A/B : consist of 1K queries</a:t>
              </a:r>
            </a:p>
          </p:txBody>
        </p:sp>
      </p:grpSp>
      <p:sp>
        <p:nvSpPr>
          <p:cNvPr id="3" name="직사각형 2">
            <a:extLst>
              <a:ext uri="{FF2B5EF4-FFF2-40B4-BE49-F238E27FC236}">
                <a16:creationId xmlns:a16="http://schemas.microsoft.com/office/drawing/2014/main" id="{709287AA-8446-4AF4-8600-0FA513F15407}"/>
              </a:ext>
            </a:extLst>
          </p:cNvPr>
          <p:cNvSpPr/>
          <p:nvPr/>
        </p:nvSpPr>
        <p:spPr>
          <a:xfrm>
            <a:off x="1566265" y="2350703"/>
            <a:ext cx="5657850" cy="2155270"/>
          </a:xfrm>
          <a:prstGeom prst="rect">
            <a:avLst/>
          </a:prstGeom>
        </p:spPr>
        <p:txBody>
          <a:bodyPr wrap="square">
            <a:spAutoFit/>
          </a:bodyPr>
          <a:lstStyle/>
          <a:p>
            <a:pPr indent="508000" algn="just">
              <a:lnSpc>
                <a:spcPct val="107000"/>
              </a:lnSpc>
              <a:spcAft>
                <a:spcPts val="800"/>
              </a:spcAft>
            </a:pPr>
            <a:r>
              <a:rPr lang="en-US" altLang="ko-KR" sz="1200" kern="100" dirty="0">
                <a:latin typeface="맑은 고딕" panose="020B0503020000020004" pitchFamily="50" charset="-127"/>
                <a:cs typeface="Times New Roman" panose="02020603050405020304" pitchFamily="18" charset="0"/>
              </a:rPr>
              <a:t>This sets format like this:</a:t>
            </a:r>
            <a:endParaRPr lang="ko-KR" altLang="ko-KR" sz="1200" kern="100" dirty="0">
              <a:latin typeface="맑은 고딕" panose="020B0503020000020004" pitchFamily="50" charset="-127"/>
              <a:cs typeface="Times New Roman" panose="02020603050405020304" pitchFamily="18" charset="0"/>
            </a:endParaRPr>
          </a:p>
          <a:p>
            <a:pPr marL="762000" latinLnBrk="0">
              <a:lnSpc>
                <a:spcPct val="107000"/>
              </a:lnSpc>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a:t>
            </a:r>
            <a:endParaRPr lang="ko-KR" altLang="ko-KR" sz="1200" kern="100" dirty="0">
              <a:latin typeface="맑은 고딕" panose="020B0503020000020004" pitchFamily="50" charset="-127"/>
              <a:cs typeface="Times New Roman" panose="02020603050405020304" pitchFamily="18" charset="0"/>
            </a:endParaRPr>
          </a:p>
          <a:p>
            <a:pPr marL="762000" latinLnBrk="0">
              <a:lnSpc>
                <a:spcPct val="107000"/>
              </a:lnSpc>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  "query-id":</a:t>
            </a:r>
            <a:endParaRPr lang="ko-KR" altLang="ko-KR" sz="1200" kern="100" dirty="0">
              <a:latin typeface="맑은 고딕" panose="020B0503020000020004" pitchFamily="50" charset="-127"/>
              <a:cs typeface="Times New Roman" panose="02020603050405020304" pitchFamily="18" charset="0"/>
            </a:endParaRPr>
          </a:p>
          <a:p>
            <a:pPr marL="762000" latinLnBrk="0">
              <a:lnSpc>
                <a:spcPct val="107000"/>
              </a:lnSpc>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  [</a:t>
            </a:r>
            <a:endParaRPr lang="ko-KR" altLang="ko-KR" sz="1200" kern="100" dirty="0">
              <a:latin typeface="맑은 고딕" panose="020B0503020000020004" pitchFamily="50" charset="-127"/>
              <a:cs typeface="Times New Roman" panose="02020603050405020304" pitchFamily="18" charset="0"/>
            </a:endParaRPr>
          </a:p>
          <a:p>
            <a:pPr marL="762000" latinLnBrk="0">
              <a:lnSpc>
                <a:spcPct val="107000"/>
              </a:lnSpc>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   "ground-truth product-id 1",</a:t>
            </a:r>
            <a:endParaRPr lang="ko-KR" altLang="ko-KR" sz="1200" kern="100" dirty="0">
              <a:latin typeface="맑은 고딕" panose="020B0503020000020004" pitchFamily="50" charset="-127"/>
              <a:cs typeface="Times New Roman" panose="02020603050405020304" pitchFamily="18" charset="0"/>
            </a:endParaRPr>
          </a:p>
          <a:p>
            <a:pPr marL="762000" latinLnBrk="0">
              <a:lnSpc>
                <a:spcPct val="107000"/>
              </a:lnSpc>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   "ground-truth product-id 2",</a:t>
            </a:r>
            <a:endParaRPr lang="ko-KR" altLang="ko-KR" sz="1200" kern="100" dirty="0">
              <a:latin typeface="맑은 고딕" panose="020B0503020000020004" pitchFamily="50" charset="-127"/>
              <a:cs typeface="Times New Roman" panose="02020603050405020304" pitchFamily="18" charset="0"/>
            </a:endParaRPr>
          </a:p>
          <a:p>
            <a:pPr marL="762000" latinLnBrk="0">
              <a:lnSpc>
                <a:spcPct val="107000"/>
              </a:lnSpc>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   ...,</a:t>
            </a:r>
            <a:endParaRPr lang="ko-KR" altLang="ko-KR" sz="1200" kern="100" dirty="0">
              <a:latin typeface="맑은 고딕" panose="020B0503020000020004" pitchFamily="50" charset="-127"/>
              <a:cs typeface="Times New Roman" panose="02020603050405020304" pitchFamily="18" charset="0"/>
            </a:endParaRPr>
          </a:p>
          <a:p>
            <a:pPr marL="762000" latinLnBrk="0">
              <a:lnSpc>
                <a:spcPct val="107000"/>
              </a:lnSpc>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   "ground-truth product-id n"</a:t>
            </a:r>
            <a:endParaRPr lang="ko-KR" altLang="ko-KR" sz="1200" kern="100" dirty="0">
              <a:latin typeface="맑은 고딕" panose="020B0503020000020004" pitchFamily="50" charset="-127"/>
              <a:cs typeface="Times New Roman" panose="02020603050405020304" pitchFamily="18" charset="0"/>
            </a:endParaRPr>
          </a:p>
          <a:p>
            <a:pPr marL="762000" latinLnBrk="0">
              <a:lnSpc>
                <a:spcPct val="107000"/>
              </a:lnSpc>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  ]</a:t>
            </a:r>
            <a:endParaRPr lang="ko-KR" altLang="ko-KR" sz="1200" kern="100" dirty="0">
              <a:latin typeface="맑은 고딕" panose="020B0503020000020004" pitchFamily="50" charset="-127"/>
              <a:cs typeface="Times New Roman" panose="02020603050405020304" pitchFamily="18" charset="0"/>
            </a:endParaRPr>
          </a:p>
          <a:p>
            <a:pPr marL="762000" indent="457200" algn="just">
              <a:lnSpc>
                <a:spcPct val="107000"/>
              </a:lnSpc>
              <a:spcAft>
                <a:spcPts val="800"/>
              </a:spcAft>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a:t>
            </a:r>
            <a:endParaRPr lang="ko-KR" altLang="ko-KR" sz="1200" kern="100" dirty="0">
              <a:latin typeface="맑은 고딕" panose="020B0503020000020004" pitchFamily="50" charset="-127"/>
              <a:cs typeface="Times New Roman" panose="02020603050405020304" pitchFamily="18" charset="0"/>
            </a:endParaRPr>
          </a:p>
        </p:txBody>
      </p:sp>
      <p:grpSp>
        <p:nvGrpSpPr>
          <p:cNvPr id="18" name="그룹 17">
            <a:extLst>
              <a:ext uri="{FF2B5EF4-FFF2-40B4-BE49-F238E27FC236}">
                <a16:creationId xmlns:a16="http://schemas.microsoft.com/office/drawing/2014/main" id="{DF1024D0-89C9-4A6A-B3A5-EFE414C2C577}"/>
              </a:ext>
            </a:extLst>
          </p:cNvPr>
          <p:cNvGrpSpPr/>
          <p:nvPr/>
        </p:nvGrpSpPr>
        <p:grpSpPr>
          <a:xfrm>
            <a:off x="1522723" y="4588339"/>
            <a:ext cx="8188614" cy="2326978"/>
            <a:chOff x="1374629" y="5887818"/>
            <a:chExt cx="8188614" cy="2326978"/>
          </a:xfrm>
        </p:grpSpPr>
        <p:sp>
          <p:nvSpPr>
            <p:cNvPr id="19" name="모서리가 둥근 직사각형 29">
              <a:extLst>
                <a:ext uri="{FF2B5EF4-FFF2-40B4-BE49-F238E27FC236}">
                  <a16:creationId xmlns:a16="http://schemas.microsoft.com/office/drawing/2014/main" id="{BB1A4143-46A3-418A-AC93-65594C773574}"/>
                </a:ext>
              </a:extLst>
            </p:cNvPr>
            <p:cNvSpPr/>
            <p:nvPr/>
          </p:nvSpPr>
          <p:spPr>
            <a:xfrm>
              <a:off x="1374629" y="5887818"/>
              <a:ext cx="8188614" cy="2326978"/>
            </a:xfrm>
            <a:prstGeom prst="roundRect">
              <a:avLst>
                <a:gd name="adj" fmla="val 4232"/>
              </a:avLst>
            </a:prstGeom>
            <a:solidFill>
              <a:schemeClr val="bg1"/>
            </a:solidFill>
            <a:ln>
              <a:gradFill>
                <a:gsLst>
                  <a:gs pos="0">
                    <a:schemeClr val="bg1">
                      <a:lumMod val="8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pic>
          <p:nvPicPr>
            <p:cNvPr id="22" name="그림 21">
              <a:extLst>
                <a:ext uri="{FF2B5EF4-FFF2-40B4-BE49-F238E27FC236}">
                  <a16:creationId xmlns:a16="http://schemas.microsoft.com/office/drawing/2014/main" id="{A59B737A-7148-40B2-A4E9-CE4C4E610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17143" y="5961729"/>
              <a:ext cx="322637" cy="249201"/>
            </a:xfrm>
            <a:prstGeom prst="rect">
              <a:avLst/>
            </a:prstGeom>
          </p:spPr>
        </p:pic>
        <p:sp>
          <p:nvSpPr>
            <p:cNvPr id="23" name="텍스트 개체 틀 7">
              <a:extLst>
                <a:ext uri="{FF2B5EF4-FFF2-40B4-BE49-F238E27FC236}">
                  <a16:creationId xmlns:a16="http://schemas.microsoft.com/office/drawing/2014/main" id="{5325A828-78B7-4B38-9F61-C77AD042820E}"/>
                </a:ext>
              </a:extLst>
            </p:cNvPr>
            <p:cNvSpPr txBox="1">
              <a:spLocks/>
            </p:cNvSpPr>
            <p:nvPr/>
          </p:nvSpPr>
          <p:spPr>
            <a:xfrm>
              <a:off x="1839780" y="5911647"/>
              <a:ext cx="6812842" cy="251417"/>
            </a:xfrm>
            <a:prstGeom prst="rect">
              <a:avLst/>
            </a:prstGeom>
          </p:spPr>
          <p:txBody>
            <a:bodyPr/>
            <a:lstStyle>
              <a:lvl1pPr marL="251986" indent="-251986" algn="l" defTabSz="1007943" rtl="0" eaLnBrk="1" latinLnBrk="1"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1"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1"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a:buNone/>
              </a:pP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submission format</a:t>
              </a:r>
            </a:p>
            <a:p>
              <a:pPr marL="0" indent="0">
                <a:buNone/>
              </a:pP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Each row has to be started with query-id and model searching with </a:t>
              </a:r>
              <a:r>
                <a:rPr lang="en-US" altLang="ko-KR" sz="1800" dirty="0" err="1">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devide</a:t>
              </a:r>
              <a:r>
                <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rPr>
                <a:t> 5 top-tier product id. Csv file included the header and following format. </a:t>
              </a:r>
            </a:p>
            <a:p>
              <a:pPr marL="0" indent="0">
                <a:buNone/>
              </a:pPr>
              <a:endPar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endParaRPr>
            </a:p>
            <a:p>
              <a:pPr marL="0" indent="0">
                <a:buNone/>
              </a:pPr>
              <a:endParaRPr lang="en-US" altLang="ko-KR" sz="1800" dirty="0">
                <a:gradFill flip="none" rotWithShape="1">
                  <a:gsLst>
                    <a:gs pos="0">
                      <a:srgbClr val="139BAF">
                        <a:shade val="30000"/>
                        <a:satMod val="115000"/>
                      </a:srgbClr>
                    </a:gs>
                    <a:gs pos="50000">
                      <a:srgbClr val="139BAF">
                        <a:shade val="67500"/>
                        <a:satMod val="115000"/>
                      </a:srgbClr>
                    </a:gs>
                    <a:gs pos="100000">
                      <a:srgbClr val="139BAF">
                        <a:shade val="100000"/>
                        <a:satMod val="115000"/>
                      </a:srgbClr>
                    </a:gs>
                  </a:gsLst>
                  <a:path path="circle">
                    <a:fillToRect l="100000" b="100000"/>
                  </a:path>
                  <a:tileRect t="-100000" r="-100000"/>
                </a:gradFill>
                <a:latin typeface="KoPub돋움체 Bold" panose="02020603020101020101" pitchFamily="18" charset="-127"/>
                <a:ea typeface="KoPub돋움체 Bold" panose="02020603020101020101" pitchFamily="18" charset="-127"/>
              </a:endParaRPr>
            </a:p>
          </p:txBody>
        </p:sp>
        <p:pic>
          <p:nvPicPr>
            <p:cNvPr id="24" name="그림 23">
              <a:extLst>
                <a:ext uri="{FF2B5EF4-FFF2-40B4-BE49-F238E27FC236}">
                  <a16:creationId xmlns:a16="http://schemas.microsoft.com/office/drawing/2014/main" id="{C50C58CE-6B0C-430B-A643-6E8857DC8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17143" y="6281923"/>
              <a:ext cx="322637" cy="249201"/>
            </a:xfrm>
            <a:prstGeom prst="rect">
              <a:avLst/>
            </a:prstGeom>
          </p:spPr>
        </p:pic>
      </p:grpSp>
      <p:sp>
        <p:nvSpPr>
          <p:cNvPr id="4" name="직사각형 3">
            <a:extLst>
              <a:ext uri="{FF2B5EF4-FFF2-40B4-BE49-F238E27FC236}">
                <a16:creationId xmlns:a16="http://schemas.microsoft.com/office/drawing/2014/main" id="{3D67F001-08C0-4C3E-AFBC-E2B749F685D0}"/>
              </a:ext>
            </a:extLst>
          </p:cNvPr>
          <p:cNvSpPr/>
          <p:nvPr/>
        </p:nvSpPr>
        <p:spPr>
          <a:xfrm>
            <a:off x="3676021" y="5519177"/>
            <a:ext cx="5343525" cy="1459823"/>
          </a:xfrm>
          <a:prstGeom prst="rect">
            <a:avLst/>
          </a:prstGeom>
        </p:spPr>
        <p:txBody>
          <a:bodyPr>
            <a:spAutoFit/>
          </a:bodyPr>
          <a:lstStyle/>
          <a:p>
            <a:pPr marL="762000" latinLnBrk="0">
              <a:lnSpc>
                <a:spcPct val="107000"/>
              </a:lnSpc>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query-id,product1,product2,product3,product4,product5</a:t>
            </a:r>
            <a:endParaRPr lang="ko-KR" altLang="ko-KR" sz="1200" kern="100" dirty="0">
              <a:latin typeface="맑은 고딕" panose="020B0503020000020004" pitchFamily="50" charset="-127"/>
              <a:cs typeface="Times New Roman" panose="02020603050405020304" pitchFamily="18" charset="0"/>
            </a:endParaRPr>
          </a:p>
          <a:p>
            <a:pPr marL="762000" latinLnBrk="0">
              <a:lnSpc>
                <a:spcPct val="107000"/>
              </a:lnSpc>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10001,10000001,10000003,10000007,10000002,10000010</a:t>
            </a:r>
            <a:endParaRPr lang="ko-KR" altLang="ko-KR" sz="1200" kern="100" dirty="0">
              <a:latin typeface="맑은 고딕" panose="020B0503020000020004" pitchFamily="50" charset="-127"/>
              <a:cs typeface="Times New Roman" panose="02020603050405020304" pitchFamily="18" charset="0"/>
            </a:endParaRPr>
          </a:p>
          <a:p>
            <a:pPr marL="762000" latinLnBrk="0">
              <a:lnSpc>
                <a:spcPct val="107000"/>
              </a:lnSpc>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10002,10005001,10000013,10000207,10000102,10000008</a:t>
            </a:r>
            <a:endParaRPr lang="ko-KR" altLang="ko-KR" sz="1200" kern="100" dirty="0">
              <a:latin typeface="맑은 고딕" panose="020B0503020000020004" pitchFamily="50" charset="-127"/>
              <a:cs typeface="Times New Roman" panose="02020603050405020304" pitchFamily="18" charset="0"/>
            </a:endParaRPr>
          </a:p>
          <a:p>
            <a:pPr marL="1244600" algn="just">
              <a:lnSpc>
                <a:spcPct val="107000"/>
              </a:lnSpc>
              <a:spcAft>
                <a:spcPts val="800"/>
              </a:spcAft>
            </a:pPr>
            <a:r>
              <a:rPr lang="en-US" altLang="ko-KR" sz="1200" kern="0" dirty="0">
                <a:solidFill>
                  <a:srgbClr val="333333"/>
                </a:solidFill>
                <a:latin typeface="Lucida Sans Typewriter" panose="020B0509030504030204" pitchFamily="49" charset="0"/>
                <a:ea typeface="굴림" panose="020B0600000101010101" pitchFamily="50" charset="-127"/>
                <a:cs typeface="굴림" panose="020B0600000101010101" pitchFamily="50" charset="-127"/>
              </a:rPr>
              <a:t>....</a:t>
            </a:r>
            <a:endParaRPr lang="ko-KR" altLang="ko-KR" sz="1200" kern="100" dirty="0">
              <a:latin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28376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12056</TotalTime>
  <Words>1621</Words>
  <Application>Microsoft Office PowerPoint</Application>
  <PresentationFormat>사용자 지정</PresentationFormat>
  <Paragraphs>207</Paragraphs>
  <Slides>27</Slides>
  <Notes>23</Notes>
  <HiddenSlides>0</HiddenSlides>
  <MMClips>0</MMClips>
  <ScaleCrop>false</ScaleCrop>
  <HeadingPairs>
    <vt:vector size="8" baseType="variant">
      <vt:variant>
        <vt:lpstr>사용한 글꼴</vt:lpstr>
      </vt:variant>
      <vt:variant>
        <vt:i4>9</vt:i4>
      </vt:variant>
      <vt:variant>
        <vt:lpstr>테마</vt:lpstr>
      </vt:variant>
      <vt:variant>
        <vt:i4>1</vt:i4>
      </vt:variant>
      <vt:variant>
        <vt:lpstr>포함된 OLE 서버</vt:lpstr>
      </vt:variant>
      <vt:variant>
        <vt:i4>1</vt:i4>
      </vt:variant>
      <vt:variant>
        <vt:lpstr>슬라이드 제목</vt:lpstr>
      </vt:variant>
      <vt:variant>
        <vt:i4>27</vt:i4>
      </vt:variant>
    </vt:vector>
  </HeadingPairs>
  <TitlesOfParts>
    <vt:vector size="38" baseType="lpstr">
      <vt:lpstr>Calibri (본문)</vt:lpstr>
      <vt:lpstr>kopub</vt:lpstr>
      <vt:lpstr>KoPub돋움체 Bold</vt:lpstr>
      <vt:lpstr>KoPub돋움체 Medium</vt:lpstr>
      <vt:lpstr>맑은 고딕</vt:lpstr>
      <vt:lpstr>Arial</vt:lpstr>
      <vt:lpstr>Calibri</vt:lpstr>
      <vt:lpstr>Lucida Sans Typewriter</vt:lpstr>
      <vt:lpstr>Wingdings</vt:lpstr>
      <vt:lpstr>Office 테마</vt:lpstr>
      <vt:lpstr>think-cell Slide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오윤정</cp:lastModifiedBy>
  <cp:revision>790</cp:revision>
  <cp:lastPrinted>2020-02-04T06:15:04Z</cp:lastPrinted>
  <dcterms:created xsi:type="dcterms:W3CDTF">2019-11-20T10:24:36Z</dcterms:created>
  <dcterms:modified xsi:type="dcterms:W3CDTF">2020-06-22T14:06:12Z</dcterms:modified>
</cp:coreProperties>
</file>